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7" r:id="rId2"/>
    <p:sldId id="326" r:id="rId3"/>
    <p:sldId id="258" r:id="rId4"/>
  </p:sldIdLst>
  <p:sldSz cx="9144000" cy="6858000" type="screen4x3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58F"/>
    <a:srgbClr val="96B785"/>
    <a:srgbClr val="90B47A"/>
    <a:srgbClr val="E6D79D"/>
    <a:srgbClr val="C5BC6E"/>
    <a:srgbClr val="B7BD9C"/>
    <a:srgbClr val="A6B68E"/>
    <a:srgbClr val="A2BB8E"/>
    <a:srgbClr val="90BA87"/>
    <a:srgbClr val="9EC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1"/>
    <p:restoredTop sz="94413"/>
  </p:normalViewPr>
  <p:slideViewPr>
    <p:cSldViewPr>
      <p:cViewPr varScale="1">
        <p:scale>
          <a:sx n="144" d="100"/>
          <a:sy n="144" d="100"/>
        </p:scale>
        <p:origin x="200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76B657-C6BE-4833-85F3-EF5A373139E0}" type="datetimeFigureOut">
              <a:rPr lang="ru-RU"/>
              <a:pPr>
                <a:defRPr/>
              </a:pPr>
              <a:t>23.01.18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B8DC3D-E1AD-4CB7-8BB2-0CA432E59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.t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www.fbras.ru/" TargetMode="External"/><Relationship Id="rId5" Type="http://schemas.openxmlformats.org/officeDocument/2006/relationships/hyperlink" Target="mailto:info@fbras.ru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1635" y="2985811"/>
            <a:ext cx="4174435" cy="1655762"/>
          </a:xfrm>
        </p:spPr>
        <p:txBody>
          <a:bodyPr/>
          <a:lstStyle>
            <a:lvl1pPr marL="0" indent="0" algn="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r="83178"/>
          <a:stretch/>
        </p:blipFill>
        <p:spPr>
          <a:xfrm>
            <a:off x="1000539" y="238538"/>
            <a:ext cx="1189892" cy="125583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4631634" y="6029220"/>
            <a:ext cx="4174435" cy="49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1700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Образец подзаголовка</a:t>
            </a:r>
            <a:endParaRPr lang="en-US" sz="1700" b="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355572" y="238538"/>
            <a:ext cx="5774635" cy="1113184"/>
          </a:xfrm>
        </p:spPr>
        <p:txBody>
          <a:bodyPr anchor="b">
            <a:noAutofit/>
          </a:bodyPr>
          <a:lstStyle>
            <a:lvl1pPr algn="l">
              <a:defRPr sz="1900" b="0"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7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6000" y="424281"/>
            <a:ext cx="7542000" cy="291600"/>
          </a:xfrm>
        </p:spPr>
        <p:txBody>
          <a:bodyPr lIns="0" tIns="0" rIns="0" bIns="0" anchor="t" anchorCtr="0">
            <a:noAutofit/>
          </a:bodyPr>
          <a:lstStyle>
            <a:lvl1pPr>
              <a:defRPr sz="19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52" y="1110008"/>
            <a:ext cx="7886700" cy="5561136"/>
          </a:xfrm>
        </p:spPr>
        <p:txBody>
          <a:bodyPr/>
          <a:lstStyle>
            <a:lvl1pPr marL="266700" indent="-266700">
              <a:buSzPct val="80000"/>
              <a:buFontTx/>
              <a:buBlip>
                <a:blip r:embed="rId3"/>
              </a:buBlip>
              <a:defRPr sz="2000">
                <a:solidFill>
                  <a:srgbClr val="002060"/>
                </a:solidFill>
              </a:defRPr>
            </a:lvl1pPr>
            <a:lvl2pPr marL="685800" indent="-228600">
              <a:buClr>
                <a:srgbClr val="CBBD00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2060"/>
                </a:solidFill>
              </a:defRPr>
            </a:lvl2pPr>
            <a:lvl3pPr>
              <a:buClr>
                <a:srgbClr val="CBBD00"/>
              </a:buClr>
              <a:buSzPct val="80000"/>
              <a:defRPr sz="1600">
                <a:solidFill>
                  <a:srgbClr val="002060"/>
                </a:solidFill>
              </a:defRPr>
            </a:lvl3pPr>
            <a:lvl4pPr>
              <a:buClr>
                <a:srgbClr val="CBBD00"/>
              </a:buClr>
              <a:buSzPct val="80000"/>
              <a:defRPr sz="1400">
                <a:solidFill>
                  <a:srgbClr val="002060"/>
                </a:solidFill>
              </a:defRPr>
            </a:lvl4pPr>
            <a:lvl5pPr>
              <a:buClr>
                <a:srgbClr val="CBBD00"/>
              </a:buClr>
              <a:buSzPct val="80000"/>
              <a:defRPr sz="1200"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4" y="6197902"/>
            <a:ext cx="339213" cy="365125"/>
          </a:xfrm>
        </p:spPr>
        <p:txBody>
          <a:bodyPr lIns="0" tIns="36000" rIns="0" bIns="36000"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0B2622C9-3458-44D4-AD1E-8B1100A3D10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997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67852" y="1110008"/>
            <a:ext cx="7886700" cy="5561136"/>
          </a:xfrm>
        </p:spPr>
        <p:txBody>
          <a:bodyPr/>
          <a:lstStyle>
            <a:lvl1pPr marL="266700" indent="-266700">
              <a:buSzPct val="80000"/>
              <a:buFontTx/>
              <a:buBlip>
                <a:blip r:embed="rId3"/>
              </a:buBlip>
              <a:defRPr sz="2000">
                <a:solidFill>
                  <a:srgbClr val="002060"/>
                </a:solidFill>
              </a:defRPr>
            </a:lvl1pPr>
            <a:lvl2pPr marL="685800" indent="-228600">
              <a:buClr>
                <a:srgbClr val="CBBD00"/>
              </a:buClr>
              <a:buSzPct val="80000"/>
              <a:buFont typeface="Wingdings" panose="05000000000000000000" pitchFamily="2" charset="2"/>
              <a:buChar char="§"/>
              <a:defRPr sz="1800">
                <a:solidFill>
                  <a:srgbClr val="002060"/>
                </a:solidFill>
              </a:defRPr>
            </a:lvl2pPr>
            <a:lvl3pPr>
              <a:buClr>
                <a:srgbClr val="CBBD00"/>
              </a:buClr>
              <a:buSzPct val="80000"/>
              <a:defRPr sz="1600">
                <a:solidFill>
                  <a:srgbClr val="002060"/>
                </a:solidFill>
              </a:defRPr>
            </a:lvl3pPr>
            <a:lvl4pPr>
              <a:buClr>
                <a:srgbClr val="CBBD00"/>
              </a:buClr>
              <a:buSzPct val="80000"/>
              <a:defRPr sz="1400">
                <a:solidFill>
                  <a:srgbClr val="002060"/>
                </a:solidFill>
              </a:defRPr>
            </a:lvl4pPr>
            <a:lvl5pPr>
              <a:buClr>
                <a:srgbClr val="CBBD00"/>
              </a:buClr>
              <a:buSzPct val="80000"/>
              <a:defRPr sz="1200"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4" y="6196055"/>
            <a:ext cx="339213" cy="365125"/>
          </a:xfrm>
        </p:spPr>
        <p:txBody>
          <a:bodyPr lIns="0" tIns="36000" rIns="0" bIns="36000"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0B2622C9-3458-44D4-AD1E-8B1100A3D10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36000" y="424281"/>
            <a:ext cx="7542000" cy="291600"/>
          </a:xfrm>
        </p:spPr>
        <p:txBody>
          <a:bodyPr lIns="0" tIns="0" rIns="0" bIns="0" anchor="t" anchorCtr="0">
            <a:noAutofit/>
          </a:bodyPr>
          <a:lstStyle>
            <a:lvl1pPr>
              <a:defRPr sz="19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1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8" b="62296"/>
          <a:stretch>
            <a:fillRect/>
          </a:stretch>
        </p:blipFill>
        <p:spPr bwMode="auto">
          <a:xfrm>
            <a:off x="547687" y="420689"/>
            <a:ext cx="23526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3686" y="647700"/>
            <a:ext cx="5948363" cy="808833"/>
          </a:xfrm>
        </p:spPr>
        <p:txBody>
          <a:bodyPr anchor="b">
            <a:normAutofit/>
          </a:bodyPr>
          <a:lstStyle>
            <a:lvl1pPr>
              <a:defRPr sz="3000" b="1"/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31797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508000" y="5988050"/>
            <a:ext cx="6034088" cy="242888"/>
            <a:chOff x="508000" y="5988050"/>
            <a:chExt cx="6034088" cy="242888"/>
          </a:xfrm>
        </p:grpSpPr>
        <p:sp>
          <p:nvSpPr>
            <p:cNvPr id="16" name="object 52"/>
            <p:cNvSpPr txBox="1">
              <a:spLocks noChangeArrowheads="1"/>
            </p:cNvSpPr>
            <p:nvPr/>
          </p:nvSpPr>
          <p:spPr bwMode="auto">
            <a:xfrm>
              <a:off x="909638" y="6015038"/>
              <a:ext cx="16049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1400" dirty="0">
                  <a:solidFill>
                    <a:srgbClr val="382F4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8 495 954-27-32</a:t>
              </a:r>
              <a:endParaRPr lang="ru-RU" alt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object 53"/>
            <p:cNvSpPr>
              <a:spLocks/>
            </p:cNvSpPr>
            <p:nvPr/>
          </p:nvSpPr>
          <p:spPr bwMode="auto">
            <a:xfrm>
              <a:off x="508000" y="5991225"/>
              <a:ext cx="238125" cy="238125"/>
            </a:xfrm>
            <a:custGeom>
              <a:avLst/>
              <a:gdLst>
                <a:gd name="T0" fmla="*/ 76821 w 238125"/>
                <a:gd name="T1" fmla="*/ 7712 h 238125"/>
                <a:gd name="T2" fmla="*/ 15127 w 238125"/>
                <a:gd name="T3" fmla="*/ 60890 h 238125"/>
                <a:gd name="T4" fmla="*/ 0 w 238125"/>
                <a:gd name="T5" fmla="*/ 115186 h 238125"/>
                <a:gd name="T6" fmla="*/ 12957 w 238125"/>
                <a:gd name="T7" fmla="*/ 171928 h 238125"/>
                <a:gd name="T8" fmla="*/ 71197 w 238125"/>
                <a:gd name="T9" fmla="*/ 228196 h 238125"/>
                <a:gd name="T10" fmla="*/ 127592 w 238125"/>
                <a:gd name="T11" fmla="*/ 237270 h 238125"/>
                <a:gd name="T12" fmla="*/ 203968 w 238125"/>
                <a:gd name="T13" fmla="*/ 201832 h 238125"/>
                <a:gd name="T14" fmla="*/ 165746 w 238125"/>
                <a:gd name="T15" fmla="*/ 186143 h 238125"/>
                <a:gd name="T16" fmla="*/ 115316 w 238125"/>
                <a:gd name="T17" fmla="*/ 174804 h 238125"/>
                <a:gd name="T18" fmla="*/ 60725 w 238125"/>
                <a:gd name="T19" fmla="*/ 115442 h 238125"/>
                <a:gd name="T20" fmla="*/ 53135 w 238125"/>
                <a:gd name="T21" fmla="*/ 67475 h 238125"/>
                <a:gd name="T22" fmla="*/ 67893 w 238125"/>
                <a:gd name="T23" fmla="*/ 52768 h 238125"/>
                <a:gd name="T24" fmla="*/ 215090 w 238125"/>
                <a:gd name="T25" fmla="*/ 51180 h 238125"/>
                <a:gd name="T26" fmla="*/ 181755 w 238125"/>
                <a:gd name="T27" fmla="*/ 18240 h 238125"/>
                <a:gd name="T28" fmla="*/ 130897 w 238125"/>
                <a:gd name="T29" fmla="*/ 581 h 238125"/>
                <a:gd name="T30" fmla="*/ 236241 w 238125"/>
                <a:gd name="T31" fmla="*/ 139953 h 238125"/>
                <a:gd name="T32" fmla="*/ 178065 w 238125"/>
                <a:gd name="T33" fmla="*/ 147370 h 238125"/>
                <a:gd name="T34" fmla="*/ 187032 w 238125"/>
                <a:gd name="T35" fmla="*/ 163639 h 238125"/>
                <a:gd name="T36" fmla="*/ 170737 w 238125"/>
                <a:gd name="T37" fmla="*/ 185102 h 238125"/>
                <a:gd name="T38" fmla="*/ 216948 w 238125"/>
                <a:gd name="T39" fmla="*/ 186143 h 238125"/>
                <a:gd name="T40" fmla="*/ 227272 w 238125"/>
                <a:gd name="T41" fmla="*/ 168740 h 238125"/>
                <a:gd name="T42" fmla="*/ 235846 w 238125"/>
                <a:gd name="T43" fmla="*/ 142751 h 238125"/>
                <a:gd name="T44" fmla="*/ 215090 w 238125"/>
                <a:gd name="T45" fmla="*/ 51180 h 238125"/>
                <a:gd name="T46" fmla="*/ 79345 w 238125"/>
                <a:gd name="T47" fmla="*/ 52768 h 238125"/>
                <a:gd name="T48" fmla="*/ 85965 w 238125"/>
                <a:gd name="T49" fmla="*/ 54978 h 238125"/>
                <a:gd name="T50" fmla="*/ 98271 w 238125"/>
                <a:gd name="T51" fmla="*/ 87325 h 238125"/>
                <a:gd name="T52" fmla="*/ 86663 w 238125"/>
                <a:gd name="T53" fmla="*/ 103987 h 238125"/>
                <a:gd name="T54" fmla="*/ 98462 w 238125"/>
                <a:gd name="T55" fmla="*/ 127694 h 238125"/>
                <a:gd name="T56" fmla="*/ 118217 w 238125"/>
                <a:gd name="T57" fmla="*/ 144913 h 238125"/>
                <a:gd name="T58" fmla="*/ 140613 w 238125"/>
                <a:gd name="T59" fmla="*/ 145186 h 238125"/>
                <a:gd name="T60" fmla="*/ 150925 w 238125"/>
                <a:gd name="T61" fmla="*/ 139953 h 238125"/>
                <a:gd name="T62" fmla="*/ 237807 w 238125"/>
                <a:gd name="T63" fmla="*/ 128867 h 238125"/>
                <a:gd name="T64" fmla="*/ 219139 w 238125"/>
                <a:gd name="T65" fmla="*/ 57174 h 238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8125" h="238125">
                  <a:moveTo>
                    <a:pt x="119074" y="0"/>
                  </a:moveTo>
                  <a:lnTo>
                    <a:pt x="76821" y="7712"/>
                  </a:lnTo>
                  <a:lnTo>
                    <a:pt x="41226" y="28957"/>
                  </a:lnTo>
                  <a:lnTo>
                    <a:pt x="15127" y="60890"/>
                  </a:lnTo>
                  <a:lnTo>
                    <a:pt x="1358" y="100673"/>
                  </a:lnTo>
                  <a:lnTo>
                    <a:pt x="0" y="115186"/>
                  </a:lnTo>
                  <a:lnTo>
                    <a:pt x="849" y="130408"/>
                  </a:lnTo>
                  <a:lnTo>
                    <a:pt x="12957" y="171928"/>
                  </a:lnTo>
                  <a:lnTo>
                    <a:pt x="37307" y="205337"/>
                  </a:lnTo>
                  <a:lnTo>
                    <a:pt x="71197" y="228196"/>
                  </a:lnTo>
                  <a:lnTo>
                    <a:pt x="111926" y="238066"/>
                  </a:lnTo>
                  <a:lnTo>
                    <a:pt x="127592" y="237270"/>
                  </a:lnTo>
                  <a:lnTo>
                    <a:pt x="170029" y="225543"/>
                  </a:lnTo>
                  <a:lnTo>
                    <a:pt x="203968" y="201832"/>
                  </a:lnTo>
                  <a:lnTo>
                    <a:pt x="216948" y="186143"/>
                  </a:lnTo>
                  <a:lnTo>
                    <a:pt x="165746" y="186143"/>
                  </a:lnTo>
                  <a:lnTo>
                    <a:pt x="152497" y="185498"/>
                  </a:lnTo>
                  <a:lnTo>
                    <a:pt x="115316" y="174804"/>
                  </a:lnTo>
                  <a:lnTo>
                    <a:pt x="82756" y="149551"/>
                  </a:lnTo>
                  <a:lnTo>
                    <a:pt x="60725" y="115442"/>
                  </a:lnTo>
                  <a:lnTo>
                    <a:pt x="52295" y="80762"/>
                  </a:lnTo>
                  <a:lnTo>
                    <a:pt x="53135" y="67475"/>
                  </a:lnTo>
                  <a:lnTo>
                    <a:pt x="54850" y="65811"/>
                  </a:lnTo>
                  <a:lnTo>
                    <a:pt x="67893" y="52768"/>
                  </a:lnTo>
                  <a:lnTo>
                    <a:pt x="74586" y="51180"/>
                  </a:lnTo>
                  <a:lnTo>
                    <a:pt x="215090" y="51180"/>
                  </a:lnTo>
                  <a:lnTo>
                    <a:pt x="211383" y="45694"/>
                  </a:lnTo>
                  <a:lnTo>
                    <a:pt x="181755" y="18240"/>
                  </a:lnTo>
                  <a:lnTo>
                    <a:pt x="144548" y="2754"/>
                  </a:lnTo>
                  <a:lnTo>
                    <a:pt x="130897" y="581"/>
                  </a:lnTo>
                  <a:lnTo>
                    <a:pt x="119074" y="0"/>
                  </a:lnTo>
                  <a:close/>
                </a:path>
                <a:path w="238125" h="238125">
                  <a:moveTo>
                    <a:pt x="236241" y="139953"/>
                  </a:moveTo>
                  <a:lnTo>
                    <a:pt x="150925" y="139953"/>
                  </a:lnTo>
                  <a:lnTo>
                    <a:pt x="178065" y="147370"/>
                  </a:lnTo>
                  <a:lnTo>
                    <a:pt x="183247" y="152260"/>
                  </a:lnTo>
                  <a:lnTo>
                    <a:pt x="187032" y="163639"/>
                  </a:lnTo>
                  <a:lnTo>
                    <a:pt x="185457" y="170370"/>
                  </a:lnTo>
                  <a:lnTo>
                    <a:pt x="170737" y="185102"/>
                  </a:lnTo>
                  <a:lnTo>
                    <a:pt x="165746" y="186143"/>
                  </a:lnTo>
                  <a:lnTo>
                    <a:pt x="216948" y="186143"/>
                  </a:lnTo>
                  <a:lnTo>
                    <a:pt x="220817" y="180652"/>
                  </a:lnTo>
                  <a:lnTo>
                    <a:pt x="227272" y="168740"/>
                  </a:lnTo>
                  <a:lnTo>
                    <a:pt x="232308" y="156074"/>
                  </a:lnTo>
                  <a:lnTo>
                    <a:pt x="235846" y="142751"/>
                  </a:lnTo>
                  <a:lnTo>
                    <a:pt x="236241" y="139953"/>
                  </a:lnTo>
                  <a:close/>
                </a:path>
                <a:path w="238125" h="238125">
                  <a:moveTo>
                    <a:pt x="215090" y="51180"/>
                  </a:moveTo>
                  <a:lnTo>
                    <a:pt x="74586" y="51180"/>
                  </a:lnTo>
                  <a:lnTo>
                    <a:pt x="79345" y="52768"/>
                  </a:lnTo>
                  <a:lnTo>
                    <a:pt x="81279" y="53441"/>
                  </a:lnTo>
                  <a:lnTo>
                    <a:pt x="85965" y="54978"/>
                  </a:lnTo>
                  <a:lnTo>
                    <a:pt x="90880" y="60159"/>
                  </a:lnTo>
                  <a:lnTo>
                    <a:pt x="98271" y="87325"/>
                  </a:lnTo>
                  <a:lnTo>
                    <a:pt x="96531" y="94145"/>
                  </a:lnTo>
                  <a:lnTo>
                    <a:pt x="86663" y="103987"/>
                  </a:lnTo>
                  <a:lnTo>
                    <a:pt x="91429" y="116512"/>
                  </a:lnTo>
                  <a:lnTo>
                    <a:pt x="98462" y="127694"/>
                  </a:lnTo>
                  <a:lnTo>
                    <a:pt x="107485" y="137254"/>
                  </a:lnTo>
                  <a:lnTo>
                    <a:pt x="118217" y="144913"/>
                  </a:lnTo>
                  <a:lnTo>
                    <a:pt x="130382" y="150392"/>
                  </a:lnTo>
                  <a:lnTo>
                    <a:pt x="140613" y="145186"/>
                  </a:lnTo>
                  <a:lnTo>
                    <a:pt x="144118" y="141693"/>
                  </a:lnTo>
                  <a:lnTo>
                    <a:pt x="150925" y="139953"/>
                  </a:lnTo>
                  <a:lnTo>
                    <a:pt x="236241" y="139953"/>
                  </a:lnTo>
                  <a:lnTo>
                    <a:pt x="237807" y="128867"/>
                  </a:lnTo>
                  <a:lnTo>
                    <a:pt x="230908" y="83205"/>
                  </a:lnTo>
                  <a:lnTo>
                    <a:pt x="219139" y="57174"/>
                  </a:lnTo>
                  <a:lnTo>
                    <a:pt x="215090" y="51180"/>
                  </a:lnTo>
                  <a:close/>
                </a:path>
              </a:pathLst>
            </a:custGeom>
            <a:solidFill>
              <a:srgbClr val="382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54"/>
            <p:cNvSpPr txBox="1">
              <a:spLocks noChangeArrowheads="1"/>
            </p:cNvSpPr>
            <p:nvPr/>
          </p:nvSpPr>
          <p:spPr bwMode="auto">
            <a:xfrm>
              <a:off x="5318125" y="5988050"/>
              <a:ext cx="1223963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1400">
                  <a:solidFill>
                    <a:srgbClr val="382F4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4"/>
                </a:rPr>
                <a:t>www.fbras.ru</a:t>
              </a:r>
              <a:endParaRPr lang="ru-RU" altLang="ru-RU" sz="1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object 55"/>
            <p:cNvSpPr>
              <a:spLocks/>
            </p:cNvSpPr>
            <p:nvPr/>
          </p:nvSpPr>
          <p:spPr bwMode="auto">
            <a:xfrm>
              <a:off x="4930775" y="5988050"/>
              <a:ext cx="209550" cy="209550"/>
            </a:xfrm>
            <a:custGeom>
              <a:avLst/>
              <a:gdLst>
                <a:gd name="T0" fmla="*/ 18639 w 208279"/>
                <a:gd name="T1" fmla="*/ 164738 h 208914"/>
                <a:gd name="T2" fmla="*/ 113184 w 208279"/>
                <a:gd name="T3" fmla="*/ 210394 h 208914"/>
                <a:gd name="T4" fmla="*/ 154277 w 208279"/>
                <a:gd name="T5" fmla="*/ 198949 h 208914"/>
                <a:gd name="T6" fmla="*/ 79912 w 208279"/>
                <a:gd name="T7" fmla="*/ 182552 h 208914"/>
                <a:gd name="T8" fmla="*/ 40607 w 208279"/>
                <a:gd name="T9" fmla="*/ 169040 h 208914"/>
                <a:gd name="T10" fmla="*/ 201958 w 208279"/>
                <a:gd name="T11" fmla="*/ 150494 h 208914"/>
                <a:gd name="T12" fmla="*/ 14750 w 208279"/>
                <a:gd name="T13" fmla="*/ 115502 h 208914"/>
                <a:gd name="T14" fmla="*/ 99086 w 208279"/>
                <a:gd name="T15" fmla="*/ 195449 h 208914"/>
                <a:gd name="T16" fmla="*/ 147886 w 208279"/>
                <a:gd name="T17" fmla="*/ 154295 h 208914"/>
                <a:gd name="T18" fmla="*/ 115102 w 208279"/>
                <a:gd name="T19" fmla="*/ 194875 h 208914"/>
                <a:gd name="T20" fmla="*/ 171930 w 208279"/>
                <a:gd name="T21" fmla="*/ 187451 h 208914"/>
                <a:gd name="T22" fmla="*/ 183687 w 208279"/>
                <a:gd name="T23" fmla="*/ 154295 h 208914"/>
                <a:gd name="T24" fmla="*/ 166683 w 208279"/>
                <a:gd name="T25" fmla="*/ 173861 h 208914"/>
                <a:gd name="T26" fmla="*/ 177140 w 208279"/>
                <a:gd name="T27" fmla="*/ 183380 h 208914"/>
                <a:gd name="T28" fmla="*/ 99086 w 208279"/>
                <a:gd name="T29" fmla="*/ 154295 h 208914"/>
                <a:gd name="T30" fmla="*/ 77071 w 208279"/>
                <a:gd name="T31" fmla="*/ 178493 h 208914"/>
                <a:gd name="T32" fmla="*/ 99086 w 208279"/>
                <a:gd name="T33" fmla="*/ 112167 h 208914"/>
                <a:gd name="T34" fmla="*/ 45496 w 208279"/>
                <a:gd name="T35" fmla="*/ 137741 h 208914"/>
                <a:gd name="T36" fmla="*/ 56882 w 208279"/>
                <a:gd name="T37" fmla="*/ 114986 h 208914"/>
                <a:gd name="T38" fmla="*/ 99086 w 208279"/>
                <a:gd name="T39" fmla="*/ 140261 h 208914"/>
                <a:gd name="T40" fmla="*/ 155543 w 208279"/>
                <a:gd name="T41" fmla="*/ 112167 h 208914"/>
                <a:gd name="T42" fmla="*/ 166226 w 208279"/>
                <a:gd name="T43" fmla="*/ 140261 h 208914"/>
                <a:gd name="T44" fmla="*/ 113184 w 208279"/>
                <a:gd name="T45" fmla="*/ 0 h 208914"/>
                <a:gd name="T46" fmla="*/ 46065 w 208279"/>
                <a:gd name="T47" fmla="*/ 18475 h 208914"/>
                <a:gd name="T48" fmla="*/ 0 w 208279"/>
                <a:gd name="T49" fmla="*/ 112167 h 208914"/>
                <a:gd name="T50" fmla="*/ 191073 w 208279"/>
                <a:gd name="T51" fmla="*/ 140261 h 208914"/>
                <a:gd name="T52" fmla="*/ 212297 w 208279"/>
                <a:gd name="T53" fmla="*/ 112167 h 208914"/>
                <a:gd name="T54" fmla="*/ 20026 w 208279"/>
                <a:gd name="T55" fmla="*/ 73104 h 208914"/>
                <a:gd name="T56" fmla="*/ 199925 w 208279"/>
                <a:gd name="T57" fmla="*/ 56096 h 208914"/>
                <a:gd name="T58" fmla="*/ 56035 w 208279"/>
                <a:gd name="T59" fmla="*/ 28735 h 208914"/>
                <a:gd name="T60" fmla="*/ 97171 w 208279"/>
                <a:gd name="T61" fmla="*/ 15516 h 208914"/>
                <a:gd name="T62" fmla="*/ 151894 w 208279"/>
                <a:gd name="T63" fmla="*/ 10255 h 208914"/>
                <a:gd name="T64" fmla="*/ 99086 w 208279"/>
                <a:gd name="T65" fmla="*/ 70144 h 208914"/>
                <a:gd name="T66" fmla="*/ 14434 w 208279"/>
                <a:gd name="T67" fmla="*/ 98211 h 208914"/>
                <a:gd name="T68" fmla="*/ 99086 w 208279"/>
                <a:gd name="T69" fmla="*/ 70144 h 208914"/>
                <a:gd name="T70" fmla="*/ 113184 w 208279"/>
                <a:gd name="T71" fmla="*/ 98211 h 208914"/>
                <a:gd name="T72" fmla="*/ 154116 w 208279"/>
                <a:gd name="T73" fmla="*/ 82491 h 208914"/>
                <a:gd name="T74" fmla="*/ 168691 w 208279"/>
                <a:gd name="T75" fmla="*/ 85062 h 208914"/>
                <a:gd name="T76" fmla="*/ 206228 w 208279"/>
                <a:gd name="T77" fmla="*/ 70144 h 208914"/>
                <a:gd name="T78" fmla="*/ 169731 w 208279"/>
                <a:gd name="T79" fmla="*/ 98211 h 208914"/>
                <a:gd name="T80" fmla="*/ 206228 w 208279"/>
                <a:gd name="T81" fmla="*/ 70144 h 208914"/>
                <a:gd name="T82" fmla="*/ 54037 w 208279"/>
                <a:gd name="T83" fmla="*/ 44669 h 208914"/>
                <a:gd name="T84" fmla="*/ 78350 w 208279"/>
                <a:gd name="T85" fmla="*/ 29702 h 208914"/>
                <a:gd name="T86" fmla="*/ 99086 w 208279"/>
                <a:gd name="T87" fmla="*/ 56096 h 208914"/>
                <a:gd name="T88" fmla="*/ 113184 w 208279"/>
                <a:gd name="T89" fmla="*/ 14943 h 208914"/>
                <a:gd name="T90" fmla="*/ 146851 w 208279"/>
                <a:gd name="T91" fmla="*/ 53245 h 208914"/>
                <a:gd name="T92" fmla="*/ 151847 w 208279"/>
                <a:gd name="T93" fmla="*/ 31884 h 208914"/>
                <a:gd name="T94" fmla="*/ 160308 w 208279"/>
                <a:gd name="T95" fmla="*/ 14943 h 208914"/>
                <a:gd name="T96" fmla="*/ 171694 w 208279"/>
                <a:gd name="T97" fmla="*/ 41382 h 208914"/>
                <a:gd name="T98" fmla="*/ 193650 w 208279"/>
                <a:gd name="T99" fmla="*/ 45649 h 2089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8279" h="208914">
                  <a:moveTo>
                    <a:pt x="14173" y="111150"/>
                  </a:moveTo>
                  <a:lnTo>
                    <a:pt x="190" y="111150"/>
                  </a:lnTo>
                  <a:lnTo>
                    <a:pt x="2112" y="125309"/>
                  </a:lnTo>
                  <a:lnTo>
                    <a:pt x="18302" y="163243"/>
                  </a:lnTo>
                  <a:lnTo>
                    <a:pt x="47373" y="191594"/>
                  </a:lnTo>
                  <a:lnTo>
                    <a:pt x="85780" y="206809"/>
                  </a:lnTo>
                  <a:lnTo>
                    <a:pt x="97294" y="208483"/>
                  </a:lnTo>
                  <a:lnTo>
                    <a:pt x="111137" y="208483"/>
                  </a:lnTo>
                  <a:lnTo>
                    <a:pt x="111137" y="208203"/>
                  </a:lnTo>
                  <a:lnTo>
                    <a:pt x="125302" y="206303"/>
                  </a:lnTo>
                  <a:lnTo>
                    <a:pt x="138796" y="202572"/>
                  </a:lnTo>
                  <a:lnTo>
                    <a:pt x="151487" y="197143"/>
                  </a:lnTo>
                  <a:lnTo>
                    <a:pt x="157316" y="193675"/>
                  </a:lnTo>
                  <a:lnTo>
                    <a:pt x="97294" y="193675"/>
                  </a:lnTo>
                  <a:lnTo>
                    <a:pt x="87418" y="189047"/>
                  </a:lnTo>
                  <a:lnTo>
                    <a:pt x="78466" y="180895"/>
                  </a:lnTo>
                  <a:lnTo>
                    <a:pt x="75677" y="176873"/>
                  </a:lnTo>
                  <a:lnTo>
                    <a:pt x="59355" y="176873"/>
                  </a:lnTo>
                  <a:lnTo>
                    <a:pt x="49965" y="174975"/>
                  </a:lnTo>
                  <a:lnTo>
                    <a:pt x="39873" y="167506"/>
                  </a:lnTo>
                  <a:lnTo>
                    <a:pt x="30345" y="156281"/>
                  </a:lnTo>
                  <a:lnTo>
                    <a:pt x="28066" y="152895"/>
                  </a:lnTo>
                  <a:lnTo>
                    <a:pt x="196190" y="152895"/>
                  </a:lnTo>
                  <a:lnTo>
                    <a:pt x="198305" y="149128"/>
                  </a:lnTo>
                  <a:lnTo>
                    <a:pt x="202339" y="138988"/>
                  </a:lnTo>
                  <a:lnTo>
                    <a:pt x="20827" y="138988"/>
                  </a:lnTo>
                  <a:lnTo>
                    <a:pt x="16815" y="127060"/>
                  </a:lnTo>
                  <a:lnTo>
                    <a:pt x="14484" y="114454"/>
                  </a:lnTo>
                  <a:lnTo>
                    <a:pt x="14173" y="111150"/>
                  </a:lnTo>
                  <a:close/>
                </a:path>
                <a:path w="208279" h="208914">
                  <a:moveTo>
                    <a:pt x="111137" y="152895"/>
                  </a:moveTo>
                  <a:lnTo>
                    <a:pt x="97294" y="152895"/>
                  </a:lnTo>
                  <a:lnTo>
                    <a:pt x="97294" y="193675"/>
                  </a:lnTo>
                  <a:lnTo>
                    <a:pt x="111137" y="193675"/>
                  </a:lnTo>
                  <a:lnTo>
                    <a:pt x="111137" y="152895"/>
                  </a:lnTo>
                  <a:close/>
                </a:path>
                <a:path w="208279" h="208914">
                  <a:moveTo>
                    <a:pt x="180365" y="152895"/>
                  </a:moveTo>
                  <a:lnTo>
                    <a:pt x="145211" y="152895"/>
                  </a:lnTo>
                  <a:lnTo>
                    <a:pt x="139067" y="167265"/>
                  </a:lnTo>
                  <a:lnTo>
                    <a:pt x="131507" y="179041"/>
                  </a:lnTo>
                  <a:lnTo>
                    <a:pt x="122751" y="187797"/>
                  </a:lnTo>
                  <a:lnTo>
                    <a:pt x="113020" y="193106"/>
                  </a:lnTo>
                  <a:lnTo>
                    <a:pt x="111137" y="193675"/>
                  </a:lnTo>
                  <a:lnTo>
                    <a:pt x="157316" y="193675"/>
                  </a:lnTo>
                  <a:lnTo>
                    <a:pt x="163245" y="190147"/>
                  </a:lnTo>
                  <a:lnTo>
                    <a:pt x="168821" y="185750"/>
                  </a:lnTo>
                  <a:lnTo>
                    <a:pt x="143179" y="185750"/>
                  </a:lnTo>
                  <a:lnTo>
                    <a:pt x="149732" y="175696"/>
                  </a:lnTo>
                  <a:lnTo>
                    <a:pt x="155396" y="164223"/>
                  </a:lnTo>
                  <a:lnTo>
                    <a:pt x="180365" y="152895"/>
                  </a:lnTo>
                  <a:close/>
                </a:path>
                <a:path w="208279" h="208914">
                  <a:moveTo>
                    <a:pt x="196190" y="152895"/>
                  </a:moveTo>
                  <a:lnTo>
                    <a:pt x="180365" y="152895"/>
                  </a:lnTo>
                  <a:lnTo>
                    <a:pt x="172639" y="163243"/>
                  </a:lnTo>
                  <a:lnTo>
                    <a:pt x="163668" y="172283"/>
                  </a:lnTo>
                  <a:lnTo>
                    <a:pt x="153415" y="180032"/>
                  </a:lnTo>
                  <a:lnTo>
                    <a:pt x="143179" y="185750"/>
                  </a:lnTo>
                  <a:lnTo>
                    <a:pt x="168821" y="185750"/>
                  </a:lnTo>
                  <a:lnTo>
                    <a:pt x="173937" y="181715"/>
                  </a:lnTo>
                  <a:lnTo>
                    <a:pt x="183432" y="171980"/>
                  </a:lnTo>
                  <a:lnTo>
                    <a:pt x="191598" y="161074"/>
                  </a:lnTo>
                  <a:lnTo>
                    <a:pt x="196190" y="152895"/>
                  </a:lnTo>
                  <a:close/>
                </a:path>
                <a:path w="208279" h="208914">
                  <a:moveTo>
                    <a:pt x="97294" y="152895"/>
                  </a:moveTo>
                  <a:lnTo>
                    <a:pt x="48844" y="152895"/>
                  </a:lnTo>
                  <a:lnTo>
                    <a:pt x="53597" y="165536"/>
                  </a:lnTo>
                  <a:lnTo>
                    <a:pt x="59355" y="176873"/>
                  </a:lnTo>
                  <a:lnTo>
                    <a:pt x="75677" y="176873"/>
                  </a:lnTo>
                  <a:lnTo>
                    <a:pt x="70663" y="169644"/>
                  </a:lnTo>
                  <a:lnTo>
                    <a:pt x="64237" y="155720"/>
                  </a:lnTo>
                  <a:lnTo>
                    <a:pt x="97294" y="152895"/>
                  </a:lnTo>
                  <a:close/>
                </a:path>
                <a:path w="208279" h="208914">
                  <a:moveTo>
                    <a:pt x="97294" y="111150"/>
                  </a:moveTo>
                  <a:lnTo>
                    <a:pt x="41770" y="111150"/>
                  </a:lnTo>
                  <a:lnTo>
                    <a:pt x="42799" y="124170"/>
                  </a:lnTo>
                  <a:lnTo>
                    <a:pt x="44654" y="136027"/>
                  </a:lnTo>
                  <a:lnTo>
                    <a:pt x="44673" y="136490"/>
                  </a:lnTo>
                  <a:lnTo>
                    <a:pt x="20827" y="138988"/>
                  </a:lnTo>
                  <a:lnTo>
                    <a:pt x="59296" y="138988"/>
                  </a:lnTo>
                  <a:lnTo>
                    <a:pt x="57103" y="126741"/>
                  </a:lnTo>
                  <a:lnTo>
                    <a:pt x="55853" y="113942"/>
                  </a:lnTo>
                  <a:lnTo>
                    <a:pt x="97294" y="111150"/>
                  </a:lnTo>
                  <a:close/>
                </a:path>
                <a:path w="208279" h="208914">
                  <a:moveTo>
                    <a:pt x="111137" y="111150"/>
                  </a:moveTo>
                  <a:lnTo>
                    <a:pt x="97294" y="111150"/>
                  </a:lnTo>
                  <a:lnTo>
                    <a:pt x="97294" y="138988"/>
                  </a:lnTo>
                  <a:lnTo>
                    <a:pt x="111137" y="138988"/>
                  </a:lnTo>
                  <a:lnTo>
                    <a:pt x="111137" y="111150"/>
                  </a:lnTo>
                  <a:close/>
                </a:path>
                <a:path w="208279" h="208914">
                  <a:moveTo>
                    <a:pt x="194271" y="111150"/>
                  </a:moveTo>
                  <a:lnTo>
                    <a:pt x="152730" y="111150"/>
                  </a:lnTo>
                  <a:lnTo>
                    <a:pt x="151685" y="124170"/>
                  </a:lnTo>
                  <a:lnTo>
                    <a:pt x="149677" y="136490"/>
                  </a:lnTo>
                  <a:lnTo>
                    <a:pt x="111137" y="138988"/>
                  </a:lnTo>
                  <a:lnTo>
                    <a:pt x="163220" y="138988"/>
                  </a:lnTo>
                  <a:lnTo>
                    <a:pt x="165325" y="126741"/>
                  </a:lnTo>
                  <a:lnTo>
                    <a:pt x="166526" y="113894"/>
                  </a:lnTo>
                  <a:lnTo>
                    <a:pt x="194271" y="111150"/>
                  </a:lnTo>
                  <a:close/>
                </a:path>
                <a:path w="208279" h="208914">
                  <a:moveTo>
                    <a:pt x="111137" y="0"/>
                  </a:moveTo>
                  <a:lnTo>
                    <a:pt x="97294" y="0"/>
                  </a:lnTo>
                  <a:lnTo>
                    <a:pt x="97294" y="215"/>
                  </a:lnTo>
                  <a:lnTo>
                    <a:pt x="83145" y="2133"/>
                  </a:lnTo>
                  <a:lnTo>
                    <a:pt x="45232" y="18307"/>
                  </a:lnTo>
                  <a:lnTo>
                    <a:pt x="16873" y="47363"/>
                  </a:lnTo>
                  <a:lnTo>
                    <a:pt x="1609" y="85763"/>
                  </a:lnTo>
                  <a:lnTo>
                    <a:pt x="0" y="97320"/>
                  </a:lnTo>
                  <a:lnTo>
                    <a:pt x="0" y="111150"/>
                  </a:lnTo>
                  <a:lnTo>
                    <a:pt x="194271" y="111150"/>
                  </a:lnTo>
                  <a:lnTo>
                    <a:pt x="192385" y="123924"/>
                  </a:lnTo>
                  <a:lnTo>
                    <a:pt x="188785" y="136027"/>
                  </a:lnTo>
                  <a:lnTo>
                    <a:pt x="187617" y="138988"/>
                  </a:lnTo>
                  <a:lnTo>
                    <a:pt x="202339" y="138988"/>
                  </a:lnTo>
                  <a:lnTo>
                    <a:pt x="203419" y="136273"/>
                  </a:lnTo>
                  <a:lnTo>
                    <a:pt x="206811" y="122642"/>
                  </a:lnTo>
                  <a:lnTo>
                    <a:pt x="208457" y="111150"/>
                  </a:lnTo>
                  <a:lnTo>
                    <a:pt x="208457" y="97320"/>
                  </a:lnTo>
                  <a:lnTo>
                    <a:pt x="14173" y="97320"/>
                  </a:lnTo>
                  <a:lnTo>
                    <a:pt x="16062" y="84537"/>
                  </a:lnTo>
                  <a:lnTo>
                    <a:pt x="19664" y="72440"/>
                  </a:lnTo>
                  <a:lnTo>
                    <a:pt x="20827" y="69507"/>
                  </a:lnTo>
                  <a:lnTo>
                    <a:pt x="202498" y="69507"/>
                  </a:lnTo>
                  <a:lnTo>
                    <a:pt x="197142" y="56988"/>
                  </a:lnTo>
                  <a:lnTo>
                    <a:pt x="196309" y="55587"/>
                  </a:lnTo>
                  <a:lnTo>
                    <a:pt x="28066" y="55587"/>
                  </a:lnTo>
                  <a:lnTo>
                    <a:pt x="35729" y="45303"/>
                  </a:lnTo>
                  <a:lnTo>
                    <a:pt x="44761" y="36213"/>
                  </a:lnTo>
                  <a:lnTo>
                    <a:pt x="55021" y="28474"/>
                  </a:lnTo>
                  <a:lnTo>
                    <a:pt x="65290" y="22745"/>
                  </a:lnTo>
                  <a:lnTo>
                    <a:pt x="83624" y="22745"/>
                  </a:lnTo>
                  <a:lnTo>
                    <a:pt x="85692" y="20678"/>
                  </a:lnTo>
                  <a:lnTo>
                    <a:pt x="95414" y="15375"/>
                  </a:lnTo>
                  <a:lnTo>
                    <a:pt x="111137" y="15375"/>
                  </a:lnTo>
                  <a:lnTo>
                    <a:pt x="111137" y="14808"/>
                  </a:lnTo>
                  <a:lnTo>
                    <a:pt x="157409" y="14808"/>
                  </a:lnTo>
                  <a:lnTo>
                    <a:pt x="149147" y="10162"/>
                  </a:lnTo>
                  <a:lnTo>
                    <a:pt x="136296" y="5035"/>
                  </a:lnTo>
                  <a:lnTo>
                    <a:pt x="122669" y="1627"/>
                  </a:lnTo>
                  <a:lnTo>
                    <a:pt x="111137" y="0"/>
                  </a:lnTo>
                  <a:close/>
                </a:path>
                <a:path w="208279" h="208914">
                  <a:moveTo>
                    <a:pt x="97294" y="69507"/>
                  </a:moveTo>
                  <a:lnTo>
                    <a:pt x="45250" y="69507"/>
                  </a:lnTo>
                  <a:lnTo>
                    <a:pt x="43115" y="81742"/>
                  </a:lnTo>
                  <a:lnTo>
                    <a:pt x="41907" y="94595"/>
                  </a:lnTo>
                  <a:lnTo>
                    <a:pt x="14173" y="97320"/>
                  </a:lnTo>
                  <a:lnTo>
                    <a:pt x="55714" y="97320"/>
                  </a:lnTo>
                  <a:lnTo>
                    <a:pt x="56768" y="84290"/>
                  </a:lnTo>
                  <a:lnTo>
                    <a:pt x="58768" y="71975"/>
                  </a:lnTo>
                  <a:lnTo>
                    <a:pt x="97294" y="69507"/>
                  </a:lnTo>
                  <a:close/>
                </a:path>
                <a:path w="208279" h="208914">
                  <a:moveTo>
                    <a:pt x="111137" y="69507"/>
                  </a:moveTo>
                  <a:lnTo>
                    <a:pt x="97294" y="69507"/>
                  </a:lnTo>
                  <a:lnTo>
                    <a:pt x="97294" y="97320"/>
                  </a:lnTo>
                  <a:lnTo>
                    <a:pt x="111137" y="97320"/>
                  </a:lnTo>
                  <a:lnTo>
                    <a:pt x="111137" y="69507"/>
                  </a:lnTo>
                  <a:close/>
                </a:path>
                <a:path w="208279" h="208914">
                  <a:moveTo>
                    <a:pt x="187617" y="69507"/>
                  </a:moveTo>
                  <a:lnTo>
                    <a:pt x="149136" y="69507"/>
                  </a:lnTo>
                  <a:lnTo>
                    <a:pt x="151329" y="81742"/>
                  </a:lnTo>
                  <a:lnTo>
                    <a:pt x="152578" y="94550"/>
                  </a:lnTo>
                  <a:lnTo>
                    <a:pt x="111137" y="97320"/>
                  </a:lnTo>
                  <a:lnTo>
                    <a:pt x="166662" y="97320"/>
                  </a:lnTo>
                  <a:lnTo>
                    <a:pt x="165640" y="84290"/>
                  </a:lnTo>
                  <a:lnTo>
                    <a:pt x="163801" y="72440"/>
                  </a:lnTo>
                  <a:lnTo>
                    <a:pt x="163756" y="71975"/>
                  </a:lnTo>
                  <a:lnTo>
                    <a:pt x="187617" y="69507"/>
                  </a:lnTo>
                  <a:close/>
                </a:path>
                <a:path w="208279" h="208914">
                  <a:moveTo>
                    <a:pt x="202498" y="69507"/>
                  </a:moveTo>
                  <a:lnTo>
                    <a:pt x="187617" y="69507"/>
                  </a:lnTo>
                  <a:lnTo>
                    <a:pt x="191631" y="81424"/>
                  </a:lnTo>
                  <a:lnTo>
                    <a:pt x="193966" y="94038"/>
                  </a:lnTo>
                  <a:lnTo>
                    <a:pt x="166662" y="97320"/>
                  </a:lnTo>
                  <a:lnTo>
                    <a:pt x="208203" y="97320"/>
                  </a:lnTo>
                  <a:lnTo>
                    <a:pt x="206301" y="83162"/>
                  </a:lnTo>
                  <a:lnTo>
                    <a:pt x="202570" y="69674"/>
                  </a:lnTo>
                  <a:lnTo>
                    <a:pt x="202498" y="69507"/>
                  </a:lnTo>
                  <a:close/>
                </a:path>
                <a:path w="208279" h="208914">
                  <a:moveTo>
                    <a:pt x="83624" y="22745"/>
                  </a:moveTo>
                  <a:lnTo>
                    <a:pt x="65290" y="22745"/>
                  </a:lnTo>
                  <a:lnTo>
                    <a:pt x="58712" y="32764"/>
                  </a:lnTo>
                  <a:lnTo>
                    <a:pt x="53059" y="44263"/>
                  </a:lnTo>
                  <a:lnTo>
                    <a:pt x="28066" y="55587"/>
                  </a:lnTo>
                  <a:lnTo>
                    <a:pt x="63220" y="55587"/>
                  </a:lnTo>
                  <a:lnTo>
                    <a:pt x="69368" y="41211"/>
                  </a:lnTo>
                  <a:lnTo>
                    <a:pt x="76934" y="29432"/>
                  </a:lnTo>
                  <a:lnTo>
                    <a:pt x="83624" y="22745"/>
                  </a:lnTo>
                  <a:close/>
                </a:path>
                <a:path w="208279" h="208914">
                  <a:moveTo>
                    <a:pt x="111137" y="15375"/>
                  </a:moveTo>
                  <a:lnTo>
                    <a:pt x="95414" y="15375"/>
                  </a:lnTo>
                  <a:lnTo>
                    <a:pt x="97294" y="55587"/>
                  </a:lnTo>
                  <a:lnTo>
                    <a:pt x="111137" y="55587"/>
                  </a:lnTo>
                  <a:lnTo>
                    <a:pt x="111137" y="15375"/>
                  </a:lnTo>
                  <a:close/>
                </a:path>
                <a:path w="208279" h="208914">
                  <a:moveTo>
                    <a:pt x="157409" y="14808"/>
                  </a:moveTo>
                  <a:lnTo>
                    <a:pt x="111137" y="14808"/>
                  </a:lnTo>
                  <a:lnTo>
                    <a:pt x="121023" y="19428"/>
                  </a:lnTo>
                  <a:lnTo>
                    <a:pt x="129975" y="27578"/>
                  </a:lnTo>
                  <a:lnTo>
                    <a:pt x="137773" y="38831"/>
                  </a:lnTo>
                  <a:lnTo>
                    <a:pt x="144195" y="52761"/>
                  </a:lnTo>
                  <a:lnTo>
                    <a:pt x="111137" y="55587"/>
                  </a:lnTo>
                  <a:lnTo>
                    <a:pt x="159600" y="55587"/>
                  </a:lnTo>
                  <a:lnTo>
                    <a:pt x="154851" y="42936"/>
                  </a:lnTo>
                  <a:lnTo>
                    <a:pt x="149101" y="31595"/>
                  </a:lnTo>
                  <a:lnTo>
                    <a:pt x="178700" y="31595"/>
                  </a:lnTo>
                  <a:lnTo>
                    <a:pt x="171990" y="25047"/>
                  </a:lnTo>
                  <a:lnTo>
                    <a:pt x="161088" y="16876"/>
                  </a:lnTo>
                  <a:lnTo>
                    <a:pt x="157409" y="14808"/>
                  </a:lnTo>
                  <a:close/>
                </a:path>
                <a:path w="208279" h="208914">
                  <a:moveTo>
                    <a:pt x="178700" y="31595"/>
                  </a:moveTo>
                  <a:lnTo>
                    <a:pt x="149101" y="31595"/>
                  </a:lnTo>
                  <a:lnTo>
                    <a:pt x="158489" y="33519"/>
                  </a:lnTo>
                  <a:lnTo>
                    <a:pt x="168589" y="41006"/>
                  </a:lnTo>
                  <a:lnTo>
                    <a:pt x="178126" y="52255"/>
                  </a:lnTo>
                  <a:lnTo>
                    <a:pt x="180365" y="55587"/>
                  </a:lnTo>
                  <a:lnTo>
                    <a:pt x="196309" y="55587"/>
                  </a:lnTo>
                  <a:lnTo>
                    <a:pt x="190148" y="45234"/>
                  </a:lnTo>
                  <a:lnTo>
                    <a:pt x="181721" y="34543"/>
                  </a:lnTo>
                  <a:lnTo>
                    <a:pt x="178700" y="31595"/>
                  </a:lnTo>
                  <a:close/>
                </a:path>
              </a:pathLst>
            </a:custGeom>
            <a:solidFill>
              <a:srgbClr val="382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56"/>
            <p:cNvSpPr txBox="1">
              <a:spLocks noChangeArrowheads="1"/>
            </p:cNvSpPr>
            <p:nvPr/>
          </p:nvSpPr>
          <p:spPr bwMode="auto">
            <a:xfrm>
              <a:off x="3182938" y="5999163"/>
              <a:ext cx="1233487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altLang="ru-RU" sz="1400" dirty="0">
                  <a:solidFill>
                    <a:srgbClr val="382F4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5"/>
                </a:rPr>
                <a:t>info@fbras.ru</a:t>
              </a:r>
              <a:endParaRPr lang="ru-RU" alt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object 57"/>
            <p:cNvSpPr>
              <a:spLocks/>
            </p:cNvSpPr>
            <p:nvPr/>
          </p:nvSpPr>
          <p:spPr bwMode="auto">
            <a:xfrm>
              <a:off x="2781300" y="5991225"/>
              <a:ext cx="238125" cy="238125"/>
            </a:xfrm>
            <a:custGeom>
              <a:avLst/>
              <a:gdLst>
                <a:gd name="T0" fmla="*/ 76833 w 238125"/>
                <a:gd name="T1" fmla="*/ 7709 h 238125"/>
                <a:gd name="T2" fmla="*/ 15129 w 238125"/>
                <a:gd name="T3" fmla="*/ 60921 h 238125"/>
                <a:gd name="T4" fmla="*/ 0 w 238125"/>
                <a:gd name="T5" fmla="*/ 115199 h 238125"/>
                <a:gd name="T6" fmla="*/ 12958 w 238125"/>
                <a:gd name="T7" fmla="*/ 171963 h 238125"/>
                <a:gd name="T8" fmla="*/ 71207 w 238125"/>
                <a:gd name="T9" fmla="*/ 228200 h 238125"/>
                <a:gd name="T10" fmla="*/ 127611 w 238125"/>
                <a:gd name="T11" fmla="*/ 237258 h 238125"/>
                <a:gd name="T12" fmla="*/ 204003 w 238125"/>
                <a:gd name="T13" fmla="*/ 201833 h 238125"/>
                <a:gd name="T14" fmla="*/ 58200 w 238125"/>
                <a:gd name="T15" fmla="*/ 178689 h 238125"/>
                <a:gd name="T16" fmla="*/ 55673 w 238125"/>
                <a:gd name="T17" fmla="*/ 178219 h 238125"/>
                <a:gd name="T18" fmla="*/ 45157 w 238125"/>
                <a:gd name="T19" fmla="*/ 167728 h 238125"/>
                <a:gd name="T20" fmla="*/ 44599 w 238125"/>
                <a:gd name="T21" fmla="*/ 165188 h 238125"/>
                <a:gd name="T22" fmla="*/ 64309 w 238125"/>
                <a:gd name="T23" fmla="*/ 73596 h 238125"/>
                <a:gd name="T24" fmla="*/ 55305 w 238125"/>
                <a:gd name="T25" fmla="*/ 60071 h 238125"/>
                <a:gd name="T26" fmla="*/ 220397 w 238125"/>
                <a:gd name="T27" fmla="*/ 59575 h 238125"/>
                <a:gd name="T28" fmla="*/ 192605 w 238125"/>
                <a:gd name="T29" fmla="*/ 26164 h 238125"/>
                <a:gd name="T30" fmla="*/ 130904 w 238125"/>
                <a:gd name="T31" fmla="*/ 582 h 238125"/>
                <a:gd name="T32" fmla="*/ 161139 w 238125"/>
                <a:gd name="T33" fmla="*/ 135851 h 238125"/>
                <a:gd name="T34" fmla="*/ 182457 w 238125"/>
                <a:gd name="T35" fmla="*/ 178219 h 238125"/>
                <a:gd name="T36" fmla="*/ 179930 w 238125"/>
                <a:gd name="T37" fmla="*/ 178689 h 238125"/>
                <a:gd name="T38" fmla="*/ 227305 w 238125"/>
                <a:gd name="T39" fmla="*/ 168746 h 238125"/>
                <a:gd name="T40" fmla="*/ 192960 w 238125"/>
                <a:gd name="T41" fmla="*/ 167728 h 238125"/>
                <a:gd name="T42" fmla="*/ 64309 w 238125"/>
                <a:gd name="T43" fmla="*/ 73596 h 238125"/>
                <a:gd name="T44" fmla="*/ 88299 w 238125"/>
                <a:gd name="T45" fmla="*/ 124510 h 238125"/>
                <a:gd name="T46" fmla="*/ 66160 w 238125"/>
                <a:gd name="T47" fmla="*/ 167728 h 238125"/>
                <a:gd name="T48" fmla="*/ 117646 w 238125"/>
                <a:gd name="T49" fmla="*/ 135851 h 238125"/>
                <a:gd name="T50" fmla="*/ 227194 w 238125"/>
                <a:gd name="T51" fmla="*/ 73596 h 238125"/>
                <a:gd name="T52" fmla="*/ 193519 w 238125"/>
                <a:gd name="T53" fmla="*/ 165188 h 238125"/>
                <a:gd name="T54" fmla="*/ 192960 w 238125"/>
                <a:gd name="T55" fmla="*/ 167728 h 238125"/>
                <a:gd name="T56" fmla="*/ 232338 w 238125"/>
                <a:gd name="T57" fmla="*/ 156081 h 238125"/>
                <a:gd name="T58" fmla="*/ 237824 w 238125"/>
                <a:gd name="T59" fmla="*/ 128873 h 238125"/>
                <a:gd name="T60" fmla="*/ 234749 w 238125"/>
                <a:gd name="T61" fmla="*/ 97624 h 238125"/>
                <a:gd name="T62" fmla="*/ 227194 w 238125"/>
                <a:gd name="T63" fmla="*/ 73596 h 238125"/>
                <a:gd name="T64" fmla="*/ 98028 w 238125"/>
                <a:gd name="T65" fmla="*/ 135851 h 238125"/>
                <a:gd name="T66" fmla="*/ 138678 w 238125"/>
                <a:gd name="T67" fmla="*/ 137515 h 238125"/>
                <a:gd name="T68" fmla="*/ 117646 w 238125"/>
                <a:gd name="T69" fmla="*/ 135851 h 238125"/>
                <a:gd name="T70" fmla="*/ 180781 w 238125"/>
                <a:gd name="T71" fmla="*/ 59575 h 238125"/>
                <a:gd name="T72" fmla="*/ 184692 w 238125"/>
                <a:gd name="T73" fmla="*/ 60921 h 238125"/>
                <a:gd name="T74" fmla="*/ 138678 w 238125"/>
                <a:gd name="T75" fmla="*/ 137515 h 238125"/>
                <a:gd name="T76" fmla="*/ 161139 w 238125"/>
                <a:gd name="T77" fmla="*/ 135851 h 238125"/>
                <a:gd name="T78" fmla="*/ 193468 w 238125"/>
                <a:gd name="T79" fmla="*/ 73596 h 238125"/>
                <a:gd name="T80" fmla="*/ 225690 w 238125"/>
                <a:gd name="T81" fmla="*/ 69712 h 2381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8125" h="238125">
                  <a:moveTo>
                    <a:pt x="119071" y="0"/>
                  </a:moveTo>
                  <a:lnTo>
                    <a:pt x="76833" y="7709"/>
                  </a:lnTo>
                  <a:lnTo>
                    <a:pt x="41247" y="28949"/>
                  </a:lnTo>
                  <a:lnTo>
                    <a:pt x="15129" y="60921"/>
                  </a:lnTo>
                  <a:lnTo>
                    <a:pt x="1366" y="100678"/>
                  </a:lnTo>
                  <a:lnTo>
                    <a:pt x="0" y="115199"/>
                  </a:lnTo>
                  <a:lnTo>
                    <a:pt x="848" y="130431"/>
                  </a:lnTo>
                  <a:lnTo>
                    <a:pt x="12958" y="171963"/>
                  </a:lnTo>
                  <a:lnTo>
                    <a:pt x="37311" y="205361"/>
                  </a:lnTo>
                  <a:lnTo>
                    <a:pt x="71207" y="228200"/>
                  </a:lnTo>
                  <a:lnTo>
                    <a:pt x="111942" y="238054"/>
                  </a:lnTo>
                  <a:lnTo>
                    <a:pt x="127611" y="237258"/>
                  </a:lnTo>
                  <a:lnTo>
                    <a:pt x="170058" y="225537"/>
                  </a:lnTo>
                  <a:lnTo>
                    <a:pt x="204003" y="201833"/>
                  </a:lnTo>
                  <a:lnTo>
                    <a:pt x="221919" y="178689"/>
                  </a:lnTo>
                  <a:lnTo>
                    <a:pt x="58200" y="178689"/>
                  </a:lnTo>
                  <a:lnTo>
                    <a:pt x="56892" y="178562"/>
                  </a:lnTo>
                  <a:lnTo>
                    <a:pt x="55673" y="178219"/>
                  </a:lnTo>
                  <a:lnTo>
                    <a:pt x="66160" y="167728"/>
                  </a:lnTo>
                  <a:lnTo>
                    <a:pt x="45157" y="167728"/>
                  </a:lnTo>
                  <a:lnTo>
                    <a:pt x="44802" y="166458"/>
                  </a:lnTo>
                  <a:lnTo>
                    <a:pt x="44599" y="165188"/>
                  </a:lnTo>
                  <a:lnTo>
                    <a:pt x="44649" y="73596"/>
                  </a:lnTo>
                  <a:lnTo>
                    <a:pt x="64309" y="73596"/>
                  </a:lnTo>
                  <a:lnTo>
                    <a:pt x="53451" y="60921"/>
                  </a:lnTo>
                  <a:lnTo>
                    <a:pt x="55305" y="60071"/>
                  </a:lnTo>
                  <a:lnTo>
                    <a:pt x="57349" y="59575"/>
                  </a:lnTo>
                  <a:lnTo>
                    <a:pt x="220397" y="59575"/>
                  </a:lnTo>
                  <a:lnTo>
                    <a:pt x="219149" y="57184"/>
                  </a:lnTo>
                  <a:lnTo>
                    <a:pt x="192605" y="26164"/>
                  </a:lnTo>
                  <a:lnTo>
                    <a:pt x="157643" y="6472"/>
                  </a:lnTo>
                  <a:lnTo>
                    <a:pt x="130904" y="582"/>
                  </a:lnTo>
                  <a:lnTo>
                    <a:pt x="119071" y="0"/>
                  </a:lnTo>
                  <a:close/>
                </a:path>
                <a:path w="238125" h="238125">
                  <a:moveTo>
                    <a:pt x="161139" y="135851"/>
                  </a:moveTo>
                  <a:lnTo>
                    <a:pt x="140103" y="135851"/>
                  </a:lnTo>
                  <a:lnTo>
                    <a:pt x="182457" y="178219"/>
                  </a:lnTo>
                  <a:lnTo>
                    <a:pt x="181238" y="178562"/>
                  </a:lnTo>
                  <a:lnTo>
                    <a:pt x="179930" y="178689"/>
                  </a:lnTo>
                  <a:lnTo>
                    <a:pt x="221919" y="178689"/>
                  </a:lnTo>
                  <a:lnTo>
                    <a:pt x="227305" y="168746"/>
                  </a:lnTo>
                  <a:lnTo>
                    <a:pt x="227710" y="167728"/>
                  </a:lnTo>
                  <a:lnTo>
                    <a:pt x="192960" y="167728"/>
                  </a:lnTo>
                  <a:lnTo>
                    <a:pt x="161139" y="135851"/>
                  </a:lnTo>
                  <a:close/>
                </a:path>
                <a:path w="238125" h="238125">
                  <a:moveTo>
                    <a:pt x="64309" y="73596"/>
                  </a:moveTo>
                  <a:lnTo>
                    <a:pt x="44649" y="73596"/>
                  </a:lnTo>
                  <a:lnTo>
                    <a:pt x="88299" y="124510"/>
                  </a:lnTo>
                  <a:lnTo>
                    <a:pt x="45157" y="167728"/>
                  </a:lnTo>
                  <a:lnTo>
                    <a:pt x="66160" y="167728"/>
                  </a:lnTo>
                  <a:lnTo>
                    <a:pt x="98028" y="135851"/>
                  </a:lnTo>
                  <a:lnTo>
                    <a:pt x="117646" y="135851"/>
                  </a:lnTo>
                  <a:lnTo>
                    <a:pt x="64309" y="73596"/>
                  </a:lnTo>
                  <a:close/>
                </a:path>
                <a:path w="238125" h="238125">
                  <a:moveTo>
                    <a:pt x="227194" y="73596"/>
                  </a:moveTo>
                  <a:lnTo>
                    <a:pt x="193468" y="73596"/>
                  </a:lnTo>
                  <a:lnTo>
                    <a:pt x="193519" y="165188"/>
                  </a:lnTo>
                  <a:lnTo>
                    <a:pt x="193341" y="166458"/>
                  </a:lnTo>
                  <a:lnTo>
                    <a:pt x="192960" y="167728"/>
                  </a:lnTo>
                  <a:lnTo>
                    <a:pt x="227710" y="167728"/>
                  </a:lnTo>
                  <a:lnTo>
                    <a:pt x="232338" y="156081"/>
                  </a:lnTo>
                  <a:lnTo>
                    <a:pt x="235870" y="142758"/>
                  </a:lnTo>
                  <a:lnTo>
                    <a:pt x="237824" y="128873"/>
                  </a:lnTo>
                  <a:lnTo>
                    <a:pt x="237082" y="112867"/>
                  </a:lnTo>
                  <a:lnTo>
                    <a:pt x="234749" y="97624"/>
                  </a:lnTo>
                  <a:lnTo>
                    <a:pt x="230921" y="83215"/>
                  </a:lnTo>
                  <a:lnTo>
                    <a:pt x="227194" y="73596"/>
                  </a:lnTo>
                  <a:close/>
                </a:path>
                <a:path w="238125" h="238125">
                  <a:moveTo>
                    <a:pt x="117646" y="135851"/>
                  </a:moveTo>
                  <a:lnTo>
                    <a:pt x="98028" y="135851"/>
                  </a:lnTo>
                  <a:lnTo>
                    <a:pt x="119071" y="160413"/>
                  </a:lnTo>
                  <a:lnTo>
                    <a:pt x="138678" y="137515"/>
                  </a:lnTo>
                  <a:lnTo>
                    <a:pt x="119071" y="137515"/>
                  </a:lnTo>
                  <a:lnTo>
                    <a:pt x="117646" y="135851"/>
                  </a:lnTo>
                  <a:close/>
                </a:path>
                <a:path w="238125" h="238125">
                  <a:moveTo>
                    <a:pt x="220397" y="59575"/>
                  </a:moveTo>
                  <a:lnTo>
                    <a:pt x="180781" y="59575"/>
                  </a:lnTo>
                  <a:lnTo>
                    <a:pt x="182813" y="60071"/>
                  </a:lnTo>
                  <a:lnTo>
                    <a:pt x="184692" y="60921"/>
                  </a:lnTo>
                  <a:lnTo>
                    <a:pt x="119071" y="137515"/>
                  </a:lnTo>
                  <a:lnTo>
                    <a:pt x="138678" y="137515"/>
                  </a:lnTo>
                  <a:lnTo>
                    <a:pt x="140103" y="135851"/>
                  </a:lnTo>
                  <a:lnTo>
                    <a:pt x="161139" y="135851"/>
                  </a:lnTo>
                  <a:lnTo>
                    <a:pt x="149818" y="124510"/>
                  </a:lnTo>
                  <a:lnTo>
                    <a:pt x="193468" y="73596"/>
                  </a:lnTo>
                  <a:lnTo>
                    <a:pt x="227194" y="73596"/>
                  </a:lnTo>
                  <a:lnTo>
                    <a:pt x="225690" y="69712"/>
                  </a:lnTo>
                  <a:lnTo>
                    <a:pt x="220397" y="59575"/>
                  </a:lnTo>
                  <a:close/>
                </a:path>
              </a:pathLst>
            </a:custGeom>
            <a:solidFill>
              <a:srgbClr val="382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10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B264B24-C6F1-4375-BB4D-A43C7298D7FB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23.01.18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B2622C9-3458-44D4-AD1E-8B1100A3D1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23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ras.ru/" TargetMode="External"/><Relationship Id="rId4" Type="http://schemas.openxmlformats.org/officeDocument/2006/relationships/hyperlink" Target="mailto:info@fbras.ru" TargetMode="External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685766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0" y="330"/>
                </a:lnTo>
                <a:lnTo>
                  <a:pt x="889" y="330"/>
                </a:lnTo>
                <a:lnTo>
                  <a:pt x="0" y="0"/>
                </a:lnTo>
                <a:close/>
              </a:path>
            </a:pathLst>
          </a:custGeom>
          <a:solidFill>
            <a:srgbClr val="46526F"/>
          </a:solidFill>
        </p:spPr>
        <p:txBody>
          <a:bodyPr wrap="square" lIns="0" tIns="0" rIns="0" b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82763"/>
          <a:stretch/>
        </p:blipFill>
        <p:spPr>
          <a:xfrm>
            <a:off x="990600" y="304800"/>
            <a:ext cx="1219200" cy="12558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376124"/>
            <a:ext cx="5774635" cy="1113184"/>
          </a:xfrm>
        </p:spPr>
        <p:txBody>
          <a:bodyPr/>
          <a:lstStyle/>
          <a:p>
            <a:r>
              <a:rPr lang="en-US" alt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FEDERAL </a:t>
            </a:r>
            <a:r>
              <a:rPr lang="en-US" altLang="ru-RU" sz="2000" dirty="0">
                <a:ea typeface="Verdana" panose="020B0604030504040204" pitchFamily="34" charset="0"/>
                <a:cs typeface="Verdana" panose="020B0604030504040204" pitchFamily="34" charset="0"/>
              </a:rPr>
              <a:t>RESEARCH CENTER</a:t>
            </a:r>
            <a:br>
              <a:rPr lang="en-US" altLang="ru-RU" sz="20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000" dirty="0"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en-US" altLang="ru-RU" sz="2000" b="1" dirty="0">
                <a:ea typeface="Verdana" panose="020B0604030504040204" pitchFamily="34" charset="0"/>
                <a:cs typeface="Verdana" panose="020B0604030504040204" pitchFamily="34" charset="0"/>
              </a:rPr>
              <a:t>FUNDUMENTALS OF BIOTECNOLOGY</a:t>
            </a:r>
            <a:r>
              <a:rPr lang="ru-RU" altLang="ru-RU" sz="2000" dirty="0"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altLang="ru-RU" sz="2000" dirty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ru-RU" sz="20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RUSSIAN </a:t>
            </a:r>
            <a:r>
              <a:rPr lang="en-US" altLang="ru-RU" sz="2000" dirty="0">
                <a:ea typeface="Verdana" panose="020B0604030504040204" pitchFamily="34" charset="0"/>
                <a:cs typeface="Verdana" panose="020B0604030504040204" pitchFamily="34" charset="0"/>
              </a:rPr>
              <a:t>ACADEMY OF </a:t>
            </a:r>
            <a:r>
              <a:rPr lang="en-US" altLang="ru-RU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SCIENCES</a:t>
            </a:r>
            <a:endParaRPr lang="ru-RU" sz="2000" b="1" dirty="0"/>
          </a:p>
        </p:txBody>
      </p:sp>
      <p:sp>
        <p:nvSpPr>
          <p:cNvPr id="7" name="object 22"/>
          <p:cNvSpPr txBox="1"/>
          <p:nvPr/>
        </p:nvSpPr>
        <p:spPr>
          <a:xfrm>
            <a:off x="6858000" y="6172200"/>
            <a:ext cx="1943100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94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00" spc="-10" dirty="0">
                <a:solidFill>
                  <a:srgbClr val="221F1F"/>
                </a:solidFill>
                <a:latin typeface="Verdana"/>
                <a:cs typeface="Verdana"/>
              </a:rPr>
              <a:t>M</a:t>
            </a:r>
            <a:r>
              <a:rPr lang="en-US" sz="1700" spc="-10" dirty="0" smtClean="0">
                <a:solidFill>
                  <a:srgbClr val="221F1F"/>
                </a:solidFill>
                <a:latin typeface="Verdana"/>
                <a:cs typeface="Verdana"/>
              </a:rPr>
              <a:t>oscow</a:t>
            </a:r>
            <a:r>
              <a:rPr sz="1700" spc="5" dirty="0" smtClean="0">
                <a:solidFill>
                  <a:srgbClr val="221F1F"/>
                </a:solidFill>
                <a:latin typeface="Verdana"/>
                <a:cs typeface="Verdana"/>
              </a:rPr>
              <a:t>, </a:t>
            </a:r>
            <a:r>
              <a:rPr sz="1700" spc="-50" dirty="0" smtClean="0">
                <a:solidFill>
                  <a:srgbClr val="221F1F"/>
                </a:solidFill>
                <a:latin typeface="Verdana"/>
                <a:cs typeface="Verdana"/>
              </a:rPr>
              <a:t>2</a:t>
            </a:r>
            <a:r>
              <a:rPr sz="1700" spc="-90" dirty="0" smtClean="0">
                <a:solidFill>
                  <a:srgbClr val="221F1F"/>
                </a:solidFill>
                <a:latin typeface="Verdana"/>
                <a:cs typeface="Verdana"/>
              </a:rPr>
              <a:t>0</a:t>
            </a:r>
            <a:r>
              <a:rPr sz="1700" spc="-100" dirty="0" smtClean="0">
                <a:solidFill>
                  <a:srgbClr val="221F1F"/>
                </a:solidFill>
                <a:latin typeface="Verdana"/>
                <a:cs typeface="Verdana"/>
              </a:rPr>
              <a:t>1</a:t>
            </a:r>
            <a:r>
              <a:rPr lang="ru-RU" sz="1700" spc="10" dirty="0" smtClean="0">
                <a:solidFill>
                  <a:srgbClr val="221F1F"/>
                </a:solidFill>
                <a:latin typeface="Verdana"/>
                <a:cs typeface="Verdana"/>
              </a:rPr>
              <a:t>7</a:t>
            </a:r>
            <a:endParaRPr sz="17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31635" y="2985811"/>
            <a:ext cx="4174435" cy="1655762"/>
          </a:xfrm>
        </p:spPr>
        <p:txBody>
          <a:bodyPr/>
          <a:lstStyle/>
          <a:p>
            <a:pPr algn="ctr"/>
            <a:r>
              <a:rPr lang="en-US" dirty="0" smtClean="0"/>
              <a:t>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6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622C9-3458-44D4-AD1E-8B1100A3D10F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object 36"/>
          <p:cNvSpPr txBox="1">
            <a:spLocks noChangeArrowheads="1"/>
          </p:cNvSpPr>
          <p:nvPr/>
        </p:nvSpPr>
        <p:spPr bwMode="auto">
          <a:xfrm>
            <a:off x="930275" y="422637"/>
            <a:ext cx="75406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900" b="1" dirty="0" smtClean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endParaRPr lang="ru-RU" sz="1900" b="1" dirty="0">
              <a:solidFill>
                <a:srgbClr val="221F1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58"/>
          <p:cNvSpPr txBox="1">
            <a:spLocks noChangeArrowheads="1"/>
          </p:cNvSpPr>
          <p:nvPr/>
        </p:nvSpPr>
        <p:spPr bwMode="auto">
          <a:xfrm>
            <a:off x="873125" y="990560"/>
            <a:ext cx="5686425" cy="103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286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1" indent="-285750" eaLnBrk="1" hangingPunct="1">
              <a:spcAft>
                <a:spcPts val="400"/>
              </a:spcAft>
              <a:buClr>
                <a:srgbClr val="008000"/>
              </a:buClr>
              <a:buBlip>
                <a:blip r:embed="rId2"/>
              </a:buBlip>
            </a:pPr>
            <a:r>
              <a:rPr lang="es-ES_tradnl" sz="15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XXX</a:t>
            </a:r>
            <a:r>
              <a:rPr lang="ru-RU" sz="15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5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5475" lvl="1" indent="-168275" eaLnBrk="1" hangingPunct="1">
              <a:spcAft>
                <a:spcPts val="0"/>
              </a:spcAft>
              <a:buClr>
                <a:srgbClr val="948A54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XXXX</a:t>
            </a:r>
            <a:endParaRPr lang="ru-RU" sz="14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5475" lvl="1" indent="-168275" eaLnBrk="1" hangingPunct="1">
              <a:spcAft>
                <a:spcPts val="0"/>
              </a:spcAft>
              <a:buClr>
                <a:srgbClr val="948A54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XXXX</a:t>
            </a:r>
            <a:endParaRPr lang="ru-RU" sz="15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eaLnBrk="1" hangingPunct="1">
              <a:spcAft>
                <a:spcPts val="400"/>
              </a:spcAft>
              <a:buClr>
                <a:srgbClr val="008000"/>
              </a:buClr>
              <a:buBlip>
                <a:blip r:embed="rId2"/>
              </a:buBlip>
            </a:pPr>
            <a:r>
              <a:rPr lang="en-US" sz="1500" dirty="0" smtClean="0">
                <a:solidFill>
                  <a:srgbClr val="002060"/>
                </a:solidFill>
              </a:rPr>
              <a:t>XXX</a:t>
            </a:r>
            <a:endParaRPr lang="ru-RU" sz="1500" dirty="0" smtClean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08000" y="5988050"/>
            <a:ext cx="6034088" cy="242888"/>
            <a:chOff x="508000" y="5988050"/>
            <a:chExt cx="6034088" cy="242888"/>
          </a:xfrm>
        </p:grpSpPr>
        <p:sp>
          <p:nvSpPr>
            <p:cNvPr id="37890" name="object 52"/>
            <p:cNvSpPr txBox="1">
              <a:spLocks noChangeArrowheads="1"/>
            </p:cNvSpPr>
            <p:nvPr/>
          </p:nvSpPr>
          <p:spPr bwMode="auto">
            <a:xfrm>
              <a:off x="909638" y="6015038"/>
              <a:ext cx="16049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382F4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8 495 954-27-32</a:t>
              </a:r>
              <a:endPara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891" name="object 53"/>
            <p:cNvSpPr>
              <a:spLocks/>
            </p:cNvSpPr>
            <p:nvPr/>
          </p:nvSpPr>
          <p:spPr bwMode="auto">
            <a:xfrm>
              <a:off x="508000" y="5991225"/>
              <a:ext cx="238125" cy="238125"/>
            </a:xfrm>
            <a:custGeom>
              <a:avLst/>
              <a:gdLst>
                <a:gd name="T0" fmla="*/ 76821 w 238125"/>
                <a:gd name="T1" fmla="*/ 7712 h 238125"/>
                <a:gd name="T2" fmla="*/ 15127 w 238125"/>
                <a:gd name="T3" fmla="*/ 60890 h 238125"/>
                <a:gd name="T4" fmla="*/ 0 w 238125"/>
                <a:gd name="T5" fmla="*/ 115186 h 238125"/>
                <a:gd name="T6" fmla="*/ 12957 w 238125"/>
                <a:gd name="T7" fmla="*/ 171928 h 238125"/>
                <a:gd name="T8" fmla="*/ 71197 w 238125"/>
                <a:gd name="T9" fmla="*/ 228196 h 238125"/>
                <a:gd name="T10" fmla="*/ 127592 w 238125"/>
                <a:gd name="T11" fmla="*/ 237270 h 238125"/>
                <a:gd name="T12" fmla="*/ 203968 w 238125"/>
                <a:gd name="T13" fmla="*/ 201832 h 238125"/>
                <a:gd name="T14" fmla="*/ 165746 w 238125"/>
                <a:gd name="T15" fmla="*/ 186143 h 238125"/>
                <a:gd name="T16" fmla="*/ 115316 w 238125"/>
                <a:gd name="T17" fmla="*/ 174804 h 238125"/>
                <a:gd name="T18" fmla="*/ 60725 w 238125"/>
                <a:gd name="T19" fmla="*/ 115442 h 238125"/>
                <a:gd name="T20" fmla="*/ 53135 w 238125"/>
                <a:gd name="T21" fmla="*/ 67475 h 238125"/>
                <a:gd name="T22" fmla="*/ 67893 w 238125"/>
                <a:gd name="T23" fmla="*/ 52768 h 238125"/>
                <a:gd name="T24" fmla="*/ 215090 w 238125"/>
                <a:gd name="T25" fmla="*/ 51180 h 238125"/>
                <a:gd name="T26" fmla="*/ 181755 w 238125"/>
                <a:gd name="T27" fmla="*/ 18240 h 238125"/>
                <a:gd name="T28" fmla="*/ 130897 w 238125"/>
                <a:gd name="T29" fmla="*/ 581 h 238125"/>
                <a:gd name="T30" fmla="*/ 236241 w 238125"/>
                <a:gd name="T31" fmla="*/ 139953 h 238125"/>
                <a:gd name="T32" fmla="*/ 178065 w 238125"/>
                <a:gd name="T33" fmla="*/ 147370 h 238125"/>
                <a:gd name="T34" fmla="*/ 187032 w 238125"/>
                <a:gd name="T35" fmla="*/ 163639 h 238125"/>
                <a:gd name="T36" fmla="*/ 170737 w 238125"/>
                <a:gd name="T37" fmla="*/ 185102 h 238125"/>
                <a:gd name="T38" fmla="*/ 216948 w 238125"/>
                <a:gd name="T39" fmla="*/ 186143 h 238125"/>
                <a:gd name="T40" fmla="*/ 227272 w 238125"/>
                <a:gd name="T41" fmla="*/ 168740 h 238125"/>
                <a:gd name="T42" fmla="*/ 235846 w 238125"/>
                <a:gd name="T43" fmla="*/ 142751 h 238125"/>
                <a:gd name="T44" fmla="*/ 215090 w 238125"/>
                <a:gd name="T45" fmla="*/ 51180 h 238125"/>
                <a:gd name="T46" fmla="*/ 79345 w 238125"/>
                <a:gd name="T47" fmla="*/ 52768 h 238125"/>
                <a:gd name="T48" fmla="*/ 85965 w 238125"/>
                <a:gd name="T49" fmla="*/ 54978 h 238125"/>
                <a:gd name="T50" fmla="*/ 98271 w 238125"/>
                <a:gd name="T51" fmla="*/ 87325 h 238125"/>
                <a:gd name="T52" fmla="*/ 86663 w 238125"/>
                <a:gd name="T53" fmla="*/ 103987 h 238125"/>
                <a:gd name="T54" fmla="*/ 98462 w 238125"/>
                <a:gd name="T55" fmla="*/ 127694 h 238125"/>
                <a:gd name="T56" fmla="*/ 118217 w 238125"/>
                <a:gd name="T57" fmla="*/ 144913 h 238125"/>
                <a:gd name="T58" fmla="*/ 140613 w 238125"/>
                <a:gd name="T59" fmla="*/ 145186 h 238125"/>
                <a:gd name="T60" fmla="*/ 150925 w 238125"/>
                <a:gd name="T61" fmla="*/ 139953 h 238125"/>
                <a:gd name="T62" fmla="*/ 237807 w 238125"/>
                <a:gd name="T63" fmla="*/ 128867 h 238125"/>
                <a:gd name="T64" fmla="*/ 219139 w 238125"/>
                <a:gd name="T65" fmla="*/ 57174 h 238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8125" h="238125">
                  <a:moveTo>
                    <a:pt x="119074" y="0"/>
                  </a:moveTo>
                  <a:lnTo>
                    <a:pt x="76821" y="7712"/>
                  </a:lnTo>
                  <a:lnTo>
                    <a:pt x="41226" y="28957"/>
                  </a:lnTo>
                  <a:lnTo>
                    <a:pt x="15127" y="60890"/>
                  </a:lnTo>
                  <a:lnTo>
                    <a:pt x="1358" y="100673"/>
                  </a:lnTo>
                  <a:lnTo>
                    <a:pt x="0" y="115186"/>
                  </a:lnTo>
                  <a:lnTo>
                    <a:pt x="849" y="130408"/>
                  </a:lnTo>
                  <a:lnTo>
                    <a:pt x="12957" y="171928"/>
                  </a:lnTo>
                  <a:lnTo>
                    <a:pt x="37307" y="205337"/>
                  </a:lnTo>
                  <a:lnTo>
                    <a:pt x="71197" y="228196"/>
                  </a:lnTo>
                  <a:lnTo>
                    <a:pt x="111926" y="238066"/>
                  </a:lnTo>
                  <a:lnTo>
                    <a:pt x="127592" y="237270"/>
                  </a:lnTo>
                  <a:lnTo>
                    <a:pt x="170029" y="225543"/>
                  </a:lnTo>
                  <a:lnTo>
                    <a:pt x="203968" y="201832"/>
                  </a:lnTo>
                  <a:lnTo>
                    <a:pt x="216948" y="186143"/>
                  </a:lnTo>
                  <a:lnTo>
                    <a:pt x="165746" y="186143"/>
                  </a:lnTo>
                  <a:lnTo>
                    <a:pt x="152497" y="185498"/>
                  </a:lnTo>
                  <a:lnTo>
                    <a:pt x="115316" y="174804"/>
                  </a:lnTo>
                  <a:lnTo>
                    <a:pt x="82756" y="149551"/>
                  </a:lnTo>
                  <a:lnTo>
                    <a:pt x="60725" y="115442"/>
                  </a:lnTo>
                  <a:lnTo>
                    <a:pt x="52295" y="80762"/>
                  </a:lnTo>
                  <a:lnTo>
                    <a:pt x="53135" y="67475"/>
                  </a:lnTo>
                  <a:lnTo>
                    <a:pt x="54850" y="65811"/>
                  </a:lnTo>
                  <a:lnTo>
                    <a:pt x="67893" y="52768"/>
                  </a:lnTo>
                  <a:lnTo>
                    <a:pt x="74586" y="51180"/>
                  </a:lnTo>
                  <a:lnTo>
                    <a:pt x="215090" y="51180"/>
                  </a:lnTo>
                  <a:lnTo>
                    <a:pt x="211383" y="45694"/>
                  </a:lnTo>
                  <a:lnTo>
                    <a:pt x="181755" y="18240"/>
                  </a:lnTo>
                  <a:lnTo>
                    <a:pt x="144548" y="2754"/>
                  </a:lnTo>
                  <a:lnTo>
                    <a:pt x="130897" y="581"/>
                  </a:lnTo>
                  <a:lnTo>
                    <a:pt x="119074" y="0"/>
                  </a:lnTo>
                  <a:close/>
                </a:path>
                <a:path w="238125" h="238125">
                  <a:moveTo>
                    <a:pt x="236241" y="139953"/>
                  </a:moveTo>
                  <a:lnTo>
                    <a:pt x="150925" y="139953"/>
                  </a:lnTo>
                  <a:lnTo>
                    <a:pt x="178065" y="147370"/>
                  </a:lnTo>
                  <a:lnTo>
                    <a:pt x="183247" y="152260"/>
                  </a:lnTo>
                  <a:lnTo>
                    <a:pt x="187032" y="163639"/>
                  </a:lnTo>
                  <a:lnTo>
                    <a:pt x="185457" y="170370"/>
                  </a:lnTo>
                  <a:lnTo>
                    <a:pt x="170737" y="185102"/>
                  </a:lnTo>
                  <a:lnTo>
                    <a:pt x="165746" y="186143"/>
                  </a:lnTo>
                  <a:lnTo>
                    <a:pt x="216948" y="186143"/>
                  </a:lnTo>
                  <a:lnTo>
                    <a:pt x="220817" y="180652"/>
                  </a:lnTo>
                  <a:lnTo>
                    <a:pt x="227272" y="168740"/>
                  </a:lnTo>
                  <a:lnTo>
                    <a:pt x="232308" y="156074"/>
                  </a:lnTo>
                  <a:lnTo>
                    <a:pt x="235846" y="142751"/>
                  </a:lnTo>
                  <a:lnTo>
                    <a:pt x="236241" y="139953"/>
                  </a:lnTo>
                  <a:close/>
                </a:path>
                <a:path w="238125" h="238125">
                  <a:moveTo>
                    <a:pt x="215090" y="51180"/>
                  </a:moveTo>
                  <a:lnTo>
                    <a:pt x="74586" y="51180"/>
                  </a:lnTo>
                  <a:lnTo>
                    <a:pt x="79345" y="52768"/>
                  </a:lnTo>
                  <a:lnTo>
                    <a:pt x="81279" y="53441"/>
                  </a:lnTo>
                  <a:lnTo>
                    <a:pt x="85965" y="54978"/>
                  </a:lnTo>
                  <a:lnTo>
                    <a:pt x="90880" y="60159"/>
                  </a:lnTo>
                  <a:lnTo>
                    <a:pt x="98271" y="87325"/>
                  </a:lnTo>
                  <a:lnTo>
                    <a:pt x="96531" y="94145"/>
                  </a:lnTo>
                  <a:lnTo>
                    <a:pt x="86663" y="103987"/>
                  </a:lnTo>
                  <a:lnTo>
                    <a:pt x="91429" y="116512"/>
                  </a:lnTo>
                  <a:lnTo>
                    <a:pt x="98462" y="127694"/>
                  </a:lnTo>
                  <a:lnTo>
                    <a:pt x="107485" y="137254"/>
                  </a:lnTo>
                  <a:lnTo>
                    <a:pt x="118217" y="144913"/>
                  </a:lnTo>
                  <a:lnTo>
                    <a:pt x="130382" y="150392"/>
                  </a:lnTo>
                  <a:lnTo>
                    <a:pt x="140613" y="145186"/>
                  </a:lnTo>
                  <a:lnTo>
                    <a:pt x="144118" y="141693"/>
                  </a:lnTo>
                  <a:lnTo>
                    <a:pt x="150925" y="139953"/>
                  </a:lnTo>
                  <a:lnTo>
                    <a:pt x="236241" y="139953"/>
                  </a:lnTo>
                  <a:lnTo>
                    <a:pt x="237807" y="128867"/>
                  </a:lnTo>
                  <a:lnTo>
                    <a:pt x="230908" y="83205"/>
                  </a:lnTo>
                  <a:lnTo>
                    <a:pt x="219139" y="57174"/>
                  </a:lnTo>
                  <a:lnTo>
                    <a:pt x="215090" y="51180"/>
                  </a:lnTo>
                  <a:close/>
                </a:path>
              </a:pathLst>
            </a:custGeom>
            <a:solidFill>
              <a:srgbClr val="382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892" name="object 54"/>
            <p:cNvSpPr txBox="1">
              <a:spLocks noChangeArrowheads="1"/>
            </p:cNvSpPr>
            <p:nvPr/>
          </p:nvSpPr>
          <p:spPr bwMode="auto">
            <a:xfrm>
              <a:off x="5318125" y="5988050"/>
              <a:ext cx="1223963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400">
                  <a:solidFill>
                    <a:srgbClr val="382F4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3"/>
                </a:rPr>
                <a:t>www.fbras.ru</a:t>
              </a:r>
              <a:endParaRPr lang="ru-RU" alt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893" name="object 55"/>
            <p:cNvSpPr>
              <a:spLocks/>
            </p:cNvSpPr>
            <p:nvPr/>
          </p:nvSpPr>
          <p:spPr bwMode="auto">
            <a:xfrm>
              <a:off x="4930775" y="5988050"/>
              <a:ext cx="209550" cy="209550"/>
            </a:xfrm>
            <a:custGeom>
              <a:avLst/>
              <a:gdLst>
                <a:gd name="T0" fmla="*/ 18639 w 208279"/>
                <a:gd name="T1" fmla="*/ 164738 h 208914"/>
                <a:gd name="T2" fmla="*/ 113184 w 208279"/>
                <a:gd name="T3" fmla="*/ 210394 h 208914"/>
                <a:gd name="T4" fmla="*/ 154277 w 208279"/>
                <a:gd name="T5" fmla="*/ 198949 h 208914"/>
                <a:gd name="T6" fmla="*/ 79912 w 208279"/>
                <a:gd name="T7" fmla="*/ 182552 h 208914"/>
                <a:gd name="T8" fmla="*/ 40607 w 208279"/>
                <a:gd name="T9" fmla="*/ 169040 h 208914"/>
                <a:gd name="T10" fmla="*/ 201958 w 208279"/>
                <a:gd name="T11" fmla="*/ 150494 h 208914"/>
                <a:gd name="T12" fmla="*/ 14750 w 208279"/>
                <a:gd name="T13" fmla="*/ 115502 h 208914"/>
                <a:gd name="T14" fmla="*/ 99086 w 208279"/>
                <a:gd name="T15" fmla="*/ 195449 h 208914"/>
                <a:gd name="T16" fmla="*/ 147886 w 208279"/>
                <a:gd name="T17" fmla="*/ 154295 h 208914"/>
                <a:gd name="T18" fmla="*/ 115102 w 208279"/>
                <a:gd name="T19" fmla="*/ 194875 h 208914"/>
                <a:gd name="T20" fmla="*/ 171930 w 208279"/>
                <a:gd name="T21" fmla="*/ 187451 h 208914"/>
                <a:gd name="T22" fmla="*/ 183687 w 208279"/>
                <a:gd name="T23" fmla="*/ 154295 h 208914"/>
                <a:gd name="T24" fmla="*/ 166683 w 208279"/>
                <a:gd name="T25" fmla="*/ 173861 h 208914"/>
                <a:gd name="T26" fmla="*/ 177140 w 208279"/>
                <a:gd name="T27" fmla="*/ 183380 h 208914"/>
                <a:gd name="T28" fmla="*/ 99086 w 208279"/>
                <a:gd name="T29" fmla="*/ 154295 h 208914"/>
                <a:gd name="T30" fmla="*/ 77071 w 208279"/>
                <a:gd name="T31" fmla="*/ 178493 h 208914"/>
                <a:gd name="T32" fmla="*/ 99086 w 208279"/>
                <a:gd name="T33" fmla="*/ 112167 h 208914"/>
                <a:gd name="T34" fmla="*/ 45496 w 208279"/>
                <a:gd name="T35" fmla="*/ 137741 h 208914"/>
                <a:gd name="T36" fmla="*/ 56882 w 208279"/>
                <a:gd name="T37" fmla="*/ 114986 h 208914"/>
                <a:gd name="T38" fmla="*/ 99086 w 208279"/>
                <a:gd name="T39" fmla="*/ 140261 h 208914"/>
                <a:gd name="T40" fmla="*/ 155543 w 208279"/>
                <a:gd name="T41" fmla="*/ 112167 h 208914"/>
                <a:gd name="T42" fmla="*/ 166226 w 208279"/>
                <a:gd name="T43" fmla="*/ 140261 h 208914"/>
                <a:gd name="T44" fmla="*/ 113184 w 208279"/>
                <a:gd name="T45" fmla="*/ 0 h 208914"/>
                <a:gd name="T46" fmla="*/ 46065 w 208279"/>
                <a:gd name="T47" fmla="*/ 18475 h 208914"/>
                <a:gd name="T48" fmla="*/ 0 w 208279"/>
                <a:gd name="T49" fmla="*/ 112167 h 208914"/>
                <a:gd name="T50" fmla="*/ 191073 w 208279"/>
                <a:gd name="T51" fmla="*/ 140261 h 208914"/>
                <a:gd name="T52" fmla="*/ 212297 w 208279"/>
                <a:gd name="T53" fmla="*/ 112167 h 208914"/>
                <a:gd name="T54" fmla="*/ 20026 w 208279"/>
                <a:gd name="T55" fmla="*/ 73104 h 208914"/>
                <a:gd name="T56" fmla="*/ 199925 w 208279"/>
                <a:gd name="T57" fmla="*/ 56096 h 208914"/>
                <a:gd name="T58" fmla="*/ 56035 w 208279"/>
                <a:gd name="T59" fmla="*/ 28735 h 208914"/>
                <a:gd name="T60" fmla="*/ 97171 w 208279"/>
                <a:gd name="T61" fmla="*/ 15516 h 208914"/>
                <a:gd name="T62" fmla="*/ 151894 w 208279"/>
                <a:gd name="T63" fmla="*/ 10255 h 208914"/>
                <a:gd name="T64" fmla="*/ 99086 w 208279"/>
                <a:gd name="T65" fmla="*/ 70144 h 208914"/>
                <a:gd name="T66" fmla="*/ 14434 w 208279"/>
                <a:gd name="T67" fmla="*/ 98211 h 208914"/>
                <a:gd name="T68" fmla="*/ 99086 w 208279"/>
                <a:gd name="T69" fmla="*/ 70144 h 208914"/>
                <a:gd name="T70" fmla="*/ 113184 w 208279"/>
                <a:gd name="T71" fmla="*/ 98211 h 208914"/>
                <a:gd name="T72" fmla="*/ 154116 w 208279"/>
                <a:gd name="T73" fmla="*/ 82491 h 208914"/>
                <a:gd name="T74" fmla="*/ 168691 w 208279"/>
                <a:gd name="T75" fmla="*/ 85062 h 208914"/>
                <a:gd name="T76" fmla="*/ 206228 w 208279"/>
                <a:gd name="T77" fmla="*/ 70144 h 208914"/>
                <a:gd name="T78" fmla="*/ 169731 w 208279"/>
                <a:gd name="T79" fmla="*/ 98211 h 208914"/>
                <a:gd name="T80" fmla="*/ 206228 w 208279"/>
                <a:gd name="T81" fmla="*/ 70144 h 208914"/>
                <a:gd name="T82" fmla="*/ 54037 w 208279"/>
                <a:gd name="T83" fmla="*/ 44669 h 208914"/>
                <a:gd name="T84" fmla="*/ 78350 w 208279"/>
                <a:gd name="T85" fmla="*/ 29702 h 208914"/>
                <a:gd name="T86" fmla="*/ 99086 w 208279"/>
                <a:gd name="T87" fmla="*/ 56096 h 208914"/>
                <a:gd name="T88" fmla="*/ 113184 w 208279"/>
                <a:gd name="T89" fmla="*/ 14943 h 208914"/>
                <a:gd name="T90" fmla="*/ 146851 w 208279"/>
                <a:gd name="T91" fmla="*/ 53245 h 208914"/>
                <a:gd name="T92" fmla="*/ 151847 w 208279"/>
                <a:gd name="T93" fmla="*/ 31884 h 208914"/>
                <a:gd name="T94" fmla="*/ 160308 w 208279"/>
                <a:gd name="T95" fmla="*/ 14943 h 208914"/>
                <a:gd name="T96" fmla="*/ 171694 w 208279"/>
                <a:gd name="T97" fmla="*/ 41382 h 208914"/>
                <a:gd name="T98" fmla="*/ 193650 w 208279"/>
                <a:gd name="T99" fmla="*/ 45649 h 2089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8279" h="208914">
                  <a:moveTo>
                    <a:pt x="14173" y="111150"/>
                  </a:moveTo>
                  <a:lnTo>
                    <a:pt x="190" y="111150"/>
                  </a:lnTo>
                  <a:lnTo>
                    <a:pt x="2112" y="125309"/>
                  </a:lnTo>
                  <a:lnTo>
                    <a:pt x="18302" y="163243"/>
                  </a:lnTo>
                  <a:lnTo>
                    <a:pt x="47373" y="191594"/>
                  </a:lnTo>
                  <a:lnTo>
                    <a:pt x="85780" y="206809"/>
                  </a:lnTo>
                  <a:lnTo>
                    <a:pt x="97294" y="208483"/>
                  </a:lnTo>
                  <a:lnTo>
                    <a:pt x="111137" y="208483"/>
                  </a:lnTo>
                  <a:lnTo>
                    <a:pt x="111137" y="208203"/>
                  </a:lnTo>
                  <a:lnTo>
                    <a:pt x="125302" y="206303"/>
                  </a:lnTo>
                  <a:lnTo>
                    <a:pt x="138796" y="202572"/>
                  </a:lnTo>
                  <a:lnTo>
                    <a:pt x="151487" y="197143"/>
                  </a:lnTo>
                  <a:lnTo>
                    <a:pt x="157316" y="193675"/>
                  </a:lnTo>
                  <a:lnTo>
                    <a:pt x="97294" y="193675"/>
                  </a:lnTo>
                  <a:lnTo>
                    <a:pt x="87418" y="189047"/>
                  </a:lnTo>
                  <a:lnTo>
                    <a:pt x="78466" y="180895"/>
                  </a:lnTo>
                  <a:lnTo>
                    <a:pt x="75677" y="176873"/>
                  </a:lnTo>
                  <a:lnTo>
                    <a:pt x="59355" y="176873"/>
                  </a:lnTo>
                  <a:lnTo>
                    <a:pt x="49965" y="174975"/>
                  </a:lnTo>
                  <a:lnTo>
                    <a:pt x="39873" y="167506"/>
                  </a:lnTo>
                  <a:lnTo>
                    <a:pt x="30345" y="156281"/>
                  </a:lnTo>
                  <a:lnTo>
                    <a:pt x="28066" y="152895"/>
                  </a:lnTo>
                  <a:lnTo>
                    <a:pt x="196190" y="152895"/>
                  </a:lnTo>
                  <a:lnTo>
                    <a:pt x="198305" y="149128"/>
                  </a:lnTo>
                  <a:lnTo>
                    <a:pt x="202339" y="138988"/>
                  </a:lnTo>
                  <a:lnTo>
                    <a:pt x="20827" y="138988"/>
                  </a:lnTo>
                  <a:lnTo>
                    <a:pt x="16815" y="127060"/>
                  </a:lnTo>
                  <a:lnTo>
                    <a:pt x="14484" y="114454"/>
                  </a:lnTo>
                  <a:lnTo>
                    <a:pt x="14173" y="111150"/>
                  </a:lnTo>
                  <a:close/>
                </a:path>
                <a:path w="208279" h="208914">
                  <a:moveTo>
                    <a:pt x="111137" y="152895"/>
                  </a:moveTo>
                  <a:lnTo>
                    <a:pt x="97294" y="152895"/>
                  </a:lnTo>
                  <a:lnTo>
                    <a:pt x="97294" y="193675"/>
                  </a:lnTo>
                  <a:lnTo>
                    <a:pt x="111137" y="193675"/>
                  </a:lnTo>
                  <a:lnTo>
                    <a:pt x="111137" y="152895"/>
                  </a:lnTo>
                  <a:close/>
                </a:path>
                <a:path w="208279" h="208914">
                  <a:moveTo>
                    <a:pt x="180365" y="152895"/>
                  </a:moveTo>
                  <a:lnTo>
                    <a:pt x="145211" y="152895"/>
                  </a:lnTo>
                  <a:lnTo>
                    <a:pt x="139067" y="167265"/>
                  </a:lnTo>
                  <a:lnTo>
                    <a:pt x="131507" y="179041"/>
                  </a:lnTo>
                  <a:lnTo>
                    <a:pt x="122751" y="187797"/>
                  </a:lnTo>
                  <a:lnTo>
                    <a:pt x="113020" y="193106"/>
                  </a:lnTo>
                  <a:lnTo>
                    <a:pt x="111137" y="193675"/>
                  </a:lnTo>
                  <a:lnTo>
                    <a:pt x="157316" y="193675"/>
                  </a:lnTo>
                  <a:lnTo>
                    <a:pt x="163245" y="190147"/>
                  </a:lnTo>
                  <a:lnTo>
                    <a:pt x="168821" y="185750"/>
                  </a:lnTo>
                  <a:lnTo>
                    <a:pt x="143179" y="185750"/>
                  </a:lnTo>
                  <a:lnTo>
                    <a:pt x="149732" y="175696"/>
                  </a:lnTo>
                  <a:lnTo>
                    <a:pt x="155396" y="164223"/>
                  </a:lnTo>
                  <a:lnTo>
                    <a:pt x="180365" y="152895"/>
                  </a:lnTo>
                  <a:close/>
                </a:path>
                <a:path w="208279" h="208914">
                  <a:moveTo>
                    <a:pt x="196190" y="152895"/>
                  </a:moveTo>
                  <a:lnTo>
                    <a:pt x="180365" y="152895"/>
                  </a:lnTo>
                  <a:lnTo>
                    <a:pt x="172639" y="163243"/>
                  </a:lnTo>
                  <a:lnTo>
                    <a:pt x="163668" y="172283"/>
                  </a:lnTo>
                  <a:lnTo>
                    <a:pt x="153415" y="180032"/>
                  </a:lnTo>
                  <a:lnTo>
                    <a:pt x="143179" y="185750"/>
                  </a:lnTo>
                  <a:lnTo>
                    <a:pt x="168821" y="185750"/>
                  </a:lnTo>
                  <a:lnTo>
                    <a:pt x="173937" y="181715"/>
                  </a:lnTo>
                  <a:lnTo>
                    <a:pt x="183432" y="171980"/>
                  </a:lnTo>
                  <a:lnTo>
                    <a:pt x="191598" y="161074"/>
                  </a:lnTo>
                  <a:lnTo>
                    <a:pt x="196190" y="152895"/>
                  </a:lnTo>
                  <a:close/>
                </a:path>
                <a:path w="208279" h="208914">
                  <a:moveTo>
                    <a:pt x="97294" y="152895"/>
                  </a:moveTo>
                  <a:lnTo>
                    <a:pt x="48844" y="152895"/>
                  </a:lnTo>
                  <a:lnTo>
                    <a:pt x="53597" y="165536"/>
                  </a:lnTo>
                  <a:lnTo>
                    <a:pt x="59355" y="176873"/>
                  </a:lnTo>
                  <a:lnTo>
                    <a:pt x="75677" y="176873"/>
                  </a:lnTo>
                  <a:lnTo>
                    <a:pt x="70663" y="169644"/>
                  </a:lnTo>
                  <a:lnTo>
                    <a:pt x="64237" y="155720"/>
                  </a:lnTo>
                  <a:lnTo>
                    <a:pt x="97294" y="152895"/>
                  </a:lnTo>
                  <a:close/>
                </a:path>
                <a:path w="208279" h="208914">
                  <a:moveTo>
                    <a:pt x="97294" y="111150"/>
                  </a:moveTo>
                  <a:lnTo>
                    <a:pt x="41770" y="111150"/>
                  </a:lnTo>
                  <a:lnTo>
                    <a:pt x="42799" y="124170"/>
                  </a:lnTo>
                  <a:lnTo>
                    <a:pt x="44654" y="136027"/>
                  </a:lnTo>
                  <a:lnTo>
                    <a:pt x="44673" y="136490"/>
                  </a:lnTo>
                  <a:lnTo>
                    <a:pt x="20827" y="138988"/>
                  </a:lnTo>
                  <a:lnTo>
                    <a:pt x="59296" y="138988"/>
                  </a:lnTo>
                  <a:lnTo>
                    <a:pt x="57103" y="126741"/>
                  </a:lnTo>
                  <a:lnTo>
                    <a:pt x="55853" y="113942"/>
                  </a:lnTo>
                  <a:lnTo>
                    <a:pt x="97294" y="111150"/>
                  </a:lnTo>
                  <a:close/>
                </a:path>
                <a:path w="208279" h="208914">
                  <a:moveTo>
                    <a:pt x="111137" y="111150"/>
                  </a:moveTo>
                  <a:lnTo>
                    <a:pt x="97294" y="111150"/>
                  </a:lnTo>
                  <a:lnTo>
                    <a:pt x="97294" y="138988"/>
                  </a:lnTo>
                  <a:lnTo>
                    <a:pt x="111137" y="138988"/>
                  </a:lnTo>
                  <a:lnTo>
                    <a:pt x="111137" y="111150"/>
                  </a:lnTo>
                  <a:close/>
                </a:path>
                <a:path w="208279" h="208914">
                  <a:moveTo>
                    <a:pt x="194271" y="111150"/>
                  </a:moveTo>
                  <a:lnTo>
                    <a:pt x="152730" y="111150"/>
                  </a:lnTo>
                  <a:lnTo>
                    <a:pt x="151685" y="124170"/>
                  </a:lnTo>
                  <a:lnTo>
                    <a:pt x="149677" y="136490"/>
                  </a:lnTo>
                  <a:lnTo>
                    <a:pt x="111137" y="138988"/>
                  </a:lnTo>
                  <a:lnTo>
                    <a:pt x="163220" y="138988"/>
                  </a:lnTo>
                  <a:lnTo>
                    <a:pt x="165325" y="126741"/>
                  </a:lnTo>
                  <a:lnTo>
                    <a:pt x="166526" y="113894"/>
                  </a:lnTo>
                  <a:lnTo>
                    <a:pt x="194271" y="111150"/>
                  </a:lnTo>
                  <a:close/>
                </a:path>
                <a:path w="208279" h="208914">
                  <a:moveTo>
                    <a:pt x="111137" y="0"/>
                  </a:moveTo>
                  <a:lnTo>
                    <a:pt x="97294" y="0"/>
                  </a:lnTo>
                  <a:lnTo>
                    <a:pt x="97294" y="215"/>
                  </a:lnTo>
                  <a:lnTo>
                    <a:pt x="83145" y="2133"/>
                  </a:lnTo>
                  <a:lnTo>
                    <a:pt x="45232" y="18307"/>
                  </a:lnTo>
                  <a:lnTo>
                    <a:pt x="16873" y="47363"/>
                  </a:lnTo>
                  <a:lnTo>
                    <a:pt x="1609" y="85763"/>
                  </a:lnTo>
                  <a:lnTo>
                    <a:pt x="0" y="97320"/>
                  </a:lnTo>
                  <a:lnTo>
                    <a:pt x="0" y="111150"/>
                  </a:lnTo>
                  <a:lnTo>
                    <a:pt x="194271" y="111150"/>
                  </a:lnTo>
                  <a:lnTo>
                    <a:pt x="192385" y="123924"/>
                  </a:lnTo>
                  <a:lnTo>
                    <a:pt x="188785" y="136027"/>
                  </a:lnTo>
                  <a:lnTo>
                    <a:pt x="187617" y="138988"/>
                  </a:lnTo>
                  <a:lnTo>
                    <a:pt x="202339" y="138988"/>
                  </a:lnTo>
                  <a:lnTo>
                    <a:pt x="203419" y="136273"/>
                  </a:lnTo>
                  <a:lnTo>
                    <a:pt x="206811" y="122642"/>
                  </a:lnTo>
                  <a:lnTo>
                    <a:pt x="208457" y="111150"/>
                  </a:lnTo>
                  <a:lnTo>
                    <a:pt x="208457" y="97320"/>
                  </a:lnTo>
                  <a:lnTo>
                    <a:pt x="14173" y="97320"/>
                  </a:lnTo>
                  <a:lnTo>
                    <a:pt x="16062" y="84537"/>
                  </a:lnTo>
                  <a:lnTo>
                    <a:pt x="19664" y="72440"/>
                  </a:lnTo>
                  <a:lnTo>
                    <a:pt x="20827" y="69507"/>
                  </a:lnTo>
                  <a:lnTo>
                    <a:pt x="202498" y="69507"/>
                  </a:lnTo>
                  <a:lnTo>
                    <a:pt x="197142" y="56988"/>
                  </a:lnTo>
                  <a:lnTo>
                    <a:pt x="196309" y="55587"/>
                  </a:lnTo>
                  <a:lnTo>
                    <a:pt x="28066" y="55587"/>
                  </a:lnTo>
                  <a:lnTo>
                    <a:pt x="35729" y="45303"/>
                  </a:lnTo>
                  <a:lnTo>
                    <a:pt x="44761" y="36213"/>
                  </a:lnTo>
                  <a:lnTo>
                    <a:pt x="55021" y="28474"/>
                  </a:lnTo>
                  <a:lnTo>
                    <a:pt x="65290" y="22745"/>
                  </a:lnTo>
                  <a:lnTo>
                    <a:pt x="83624" y="22745"/>
                  </a:lnTo>
                  <a:lnTo>
                    <a:pt x="85692" y="20678"/>
                  </a:lnTo>
                  <a:lnTo>
                    <a:pt x="95414" y="15375"/>
                  </a:lnTo>
                  <a:lnTo>
                    <a:pt x="111137" y="15375"/>
                  </a:lnTo>
                  <a:lnTo>
                    <a:pt x="111137" y="14808"/>
                  </a:lnTo>
                  <a:lnTo>
                    <a:pt x="157409" y="14808"/>
                  </a:lnTo>
                  <a:lnTo>
                    <a:pt x="149147" y="10162"/>
                  </a:lnTo>
                  <a:lnTo>
                    <a:pt x="136296" y="5035"/>
                  </a:lnTo>
                  <a:lnTo>
                    <a:pt x="122669" y="1627"/>
                  </a:lnTo>
                  <a:lnTo>
                    <a:pt x="111137" y="0"/>
                  </a:lnTo>
                  <a:close/>
                </a:path>
                <a:path w="208279" h="208914">
                  <a:moveTo>
                    <a:pt x="97294" y="69507"/>
                  </a:moveTo>
                  <a:lnTo>
                    <a:pt x="45250" y="69507"/>
                  </a:lnTo>
                  <a:lnTo>
                    <a:pt x="43115" y="81742"/>
                  </a:lnTo>
                  <a:lnTo>
                    <a:pt x="41907" y="94595"/>
                  </a:lnTo>
                  <a:lnTo>
                    <a:pt x="14173" y="97320"/>
                  </a:lnTo>
                  <a:lnTo>
                    <a:pt x="55714" y="97320"/>
                  </a:lnTo>
                  <a:lnTo>
                    <a:pt x="56768" y="84290"/>
                  </a:lnTo>
                  <a:lnTo>
                    <a:pt x="58768" y="71975"/>
                  </a:lnTo>
                  <a:lnTo>
                    <a:pt x="97294" y="69507"/>
                  </a:lnTo>
                  <a:close/>
                </a:path>
                <a:path w="208279" h="208914">
                  <a:moveTo>
                    <a:pt x="111137" y="69507"/>
                  </a:moveTo>
                  <a:lnTo>
                    <a:pt x="97294" y="69507"/>
                  </a:lnTo>
                  <a:lnTo>
                    <a:pt x="97294" y="97320"/>
                  </a:lnTo>
                  <a:lnTo>
                    <a:pt x="111137" y="97320"/>
                  </a:lnTo>
                  <a:lnTo>
                    <a:pt x="111137" y="69507"/>
                  </a:lnTo>
                  <a:close/>
                </a:path>
                <a:path w="208279" h="208914">
                  <a:moveTo>
                    <a:pt x="187617" y="69507"/>
                  </a:moveTo>
                  <a:lnTo>
                    <a:pt x="149136" y="69507"/>
                  </a:lnTo>
                  <a:lnTo>
                    <a:pt x="151329" y="81742"/>
                  </a:lnTo>
                  <a:lnTo>
                    <a:pt x="152578" y="94550"/>
                  </a:lnTo>
                  <a:lnTo>
                    <a:pt x="111137" y="97320"/>
                  </a:lnTo>
                  <a:lnTo>
                    <a:pt x="166662" y="97320"/>
                  </a:lnTo>
                  <a:lnTo>
                    <a:pt x="165640" y="84290"/>
                  </a:lnTo>
                  <a:lnTo>
                    <a:pt x="163801" y="72440"/>
                  </a:lnTo>
                  <a:lnTo>
                    <a:pt x="163756" y="71975"/>
                  </a:lnTo>
                  <a:lnTo>
                    <a:pt x="187617" y="69507"/>
                  </a:lnTo>
                  <a:close/>
                </a:path>
                <a:path w="208279" h="208914">
                  <a:moveTo>
                    <a:pt x="202498" y="69507"/>
                  </a:moveTo>
                  <a:lnTo>
                    <a:pt x="187617" y="69507"/>
                  </a:lnTo>
                  <a:lnTo>
                    <a:pt x="191631" y="81424"/>
                  </a:lnTo>
                  <a:lnTo>
                    <a:pt x="193966" y="94038"/>
                  </a:lnTo>
                  <a:lnTo>
                    <a:pt x="166662" y="97320"/>
                  </a:lnTo>
                  <a:lnTo>
                    <a:pt x="208203" y="97320"/>
                  </a:lnTo>
                  <a:lnTo>
                    <a:pt x="206301" y="83162"/>
                  </a:lnTo>
                  <a:lnTo>
                    <a:pt x="202570" y="69674"/>
                  </a:lnTo>
                  <a:lnTo>
                    <a:pt x="202498" y="69507"/>
                  </a:lnTo>
                  <a:close/>
                </a:path>
                <a:path w="208279" h="208914">
                  <a:moveTo>
                    <a:pt x="83624" y="22745"/>
                  </a:moveTo>
                  <a:lnTo>
                    <a:pt x="65290" y="22745"/>
                  </a:lnTo>
                  <a:lnTo>
                    <a:pt x="58712" y="32764"/>
                  </a:lnTo>
                  <a:lnTo>
                    <a:pt x="53059" y="44263"/>
                  </a:lnTo>
                  <a:lnTo>
                    <a:pt x="28066" y="55587"/>
                  </a:lnTo>
                  <a:lnTo>
                    <a:pt x="63220" y="55587"/>
                  </a:lnTo>
                  <a:lnTo>
                    <a:pt x="69368" y="41211"/>
                  </a:lnTo>
                  <a:lnTo>
                    <a:pt x="76934" y="29432"/>
                  </a:lnTo>
                  <a:lnTo>
                    <a:pt x="83624" y="22745"/>
                  </a:lnTo>
                  <a:close/>
                </a:path>
                <a:path w="208279" h="208914">
                  <a:moveTo>
                    <a:pt x="111137" y="15375"/>
                  </a:moveTo>
                  <a:lnTo>
                    <a:pt x="95414" y="15375"/>
                  </a:lnTo>
                  <a:lnTo>
                    <a:pt x="97294" y="55587"/>
                  </a:lnTo>
                  <a:lnTo>
                    <a:pt x="111137" y="55587"/>
                  </a:lnTo>
                  <a:lnTo>
                    <a:pt x="111137" y="15375"/>
                  </a:lnTo>
                  <a:close/>
                </a:path>
                <a:path w="208279" h="208914">
                  <a:moveTo>
                    <a:pt x="157409" y="14808"/>
                  </a:moveTo>
                  <a:lnTo>
                    <a:pt x="111137" y="14808"/>
                  </a:lnTo>
                  <a:lnTo>
                    <a:pt x="121023" y="19428"/>
                  </a:lnTo>
                  <a:lnTo>
                    <a:pt x="129975" y="27578"/>
                  </a:lnTo>
                  <a:lnTo>
                    <a:pt x="137773" y="38831"/>
                  </a:lnTo>
                  <a:lnTo>
                    <a:pt x="144195" y="52761"/>
                  </a:lnTo>
                  <a:lnTo>
                    <a:pt x="111137" y="55587"/>
                  </a:lnTo>
                  <a:lnTo>
                    <a:pt x="159600" y="55587"/>
                  </a:lnTo>
                  <a:lnTo>
                    <a:pt x="154851" y="42936"/>
                  </a:lnTo>
                  <a:lnTo>
                    <a:pt x="149101" y="31595"/>
                  </a:lnTo>
                  <a:lnTo>
                    <a:pt x="178700" y="31595"/>
                  </a:lnTo>
                  <a:lnTo>
                    <a:pt x="171990" y="25047"/>
                  </a:lnTo>
                  <a:lnTo>
                    <a:pt x="161088" y="16876"/>
                  </a:lnTo>
                  <a:lnTo>
                    <a:pt x="157409" y="14808"/>
                  </a:lnTo>
                  <a:close/>
                </a:path>
                <a:path w="208279" h="208914">
                  <a:moveTo>
                    <a:pt x="178700" y="31595"/>
                  </a:moveTo>
                  <a:lnTo>
                    <a:pt x="149101" y="31595"/>
                  </a:lnTo>
                  <a:lnTo>
                    <a:pt x="158489" y="33519"/>
                  </a:lnTo>
                  <a:lnTo>
                    <a:pt x="168589" y="41006"/>
                  </a:lnTo>
                  <a:lnTo>
                    <a:pt x="178126" y="52255"/>
                  </a:lnTo>
                  <a:lnTo>
                    <a:pt x="180365" y="55587"/>
                  </a:lnTo>
                  <a:lnTo>
                    <a:pt x="196309" y="55587"/>
                  </a:lnTo>
                  <a:lnTo>
                    <a:pt x="190148" y="45234"/>
                  </a:lnTo>
                  <a:lnTo>
                    <a:pt x="181721" y="34543"/>
                  </a:lnTo>
                  <a:lnTo>
                    <a:pt x="178700" y="31595"/>
                  </a:lnTo>
                  <a:close/>
                </a:path>
              </a:pathLst>
            </a:custGeom>
            <a:solidFill>
              <a:srgbClr val="382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37894" name="object 56"/>
            <p:cNvSpPr txBox="1">
              <a:spLocks noChangeArrowheads="1"/>
            </p:cNvSpPr>
            <p:nvPr/>
          </p:nvSpPr>
          <p:spPr bwMode="auto">
            <a:xfrm>
              <a:off x="3182938" y="5999163"/>
              <a:ext cx="1233487" cy="22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400" dirty="0">
                  <a:solidFill>
                    <a:srgbClr val="382F4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4"/>
                </a:rPr>
                <a:t>info@fbras.ru</a:t>
              </a:r>
              <a:endPara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895" name="object 57"/>
            <p:cNvSpPr>
              <a:spLocks/>
            </p:cNvSpPr>
            <p:nvPr/>
          </p:nvSpPr>
          <p:spPr bwMode="auto">
            <a:xfrm>
              <a:off x="2781300" y="5991225"/>
              <a:ext cx="238125" cy="238125"/>
            </a:xfrm>
            <a:custGeom>
              <a:avLst/>
              <a:gdLst>
                <a:gd name="T0" fmla="*/ 76833 w 238125"/>
                <a:gd name="T1" fmla="*/ 7709 h 238125"/>
                <a:gd name="T2" fmla="*/ 15129 w 238125"/>
                <a:gd name="T3" fmla="*/ 60921 h 238125"/>
                <a:gd name="T4" fmla="*/ 0 w 238125"/>
                <a:gd name="T5" fmla="*/ 115199 h 238125"/>
                <a:gd name="T6" fmla="*/ 12958 w 238125"/>
                <a:gd name="T7" fmla="*/ 171963 h 238125"/>
                <a:gd name="T8" fmla="*/ 71207 w 238125"/>
                <a:gd name="T9" fmla="*/ 228200 h 238125"/>
                <a:gd name="T10" fmla="*/ 127611 w 238125"/>
                <a:gd name="T11" fmla="*/ 237258 h 238125"/>
                <a:gd name="T12" fmla="*/ 204003 w 238125"/>
                <a:gd name="T13" fmla="*/ 201833 h 238125"/>
                <a:gd name="T14" fmla="*/ 58200 w 238125"/>
                <a:gd name="T15" fmla="*/ 178689 h 238125"/>
                <a:gd name="T16" fmla="*/ 55673 w 238125"/>
                <a:gd name="T17" fmla="*/ 178219 h 238125"/>
                <a:gd name="T18" fmla="*/ 45157 w 238125"/>
                <a:gd name="T19" fmla="*/ 167728 h 238125"/>
                <a:gd name="T20" fmla="*/ 44599 w 238125"/>
                <a:gd name="T21" fmla="*/ 165188 h 238125"/>
                <a:gd name="T22" fmla="*/ 64309 w 238125"/>
                <a:gd name="T23" fmla="*/ 73596 h 238125"/>
                <a:gd name="T24" fmla="*/ 55305 w 238125"/>
                <a:gd name="T25" fmla="*/ 60071 h 238125"/>
                <a:gd name="T26" fmla="*/ 220397 w 238125"/>
                <a:gd name="T27" fmla="*/ 59575 h 238125"/>
                <a:gd name="T28" fmla="*/ 192605 w 238125"/>
                <a:gd name="T29" fmla="*/ 26164 h 238125"/>
                <a:gd name="T30" fmla="*/ 130904 w 238125"/>
                <a:gd name="T31" fmla="*/ 582 h 238125"/>
                <a:gd name="T32" fmla="*/ 161139 w 238125"/>
                <a:gd name="T33" fmla="*/ 135851 h 238125"/>
                <a:gd name="T34" fmla="*/ 182457 w 238125"/>
                <a:gd name="T35" fmla="*/ 178219 h 238125"/>
                <a:gd name="T36" fmla="*/ 179930 w 238125"/>
                <a:gd name="T37" fmla="*/ 178689 h 238125"/>
                <a:gd name="T38" fmla="*/ 227305 w 238125"/>
                <a:gd name="T39" fmla="*/ 168746 h 238125"/>
                <a:gd name="T40" fmla="*/ 192960 w 238125"/>
                <a:gd name="T41" fmla="*/ 167728 h 238125"/>
                <a:gd name="T42" fmla="*/ 64309 w 238125"/>
                <a:gd name="T43" fmla="*/ 73596 h 238125"/>
                <a:gd name="T44" fmla="*/ 88299 w 238125"/>
                <a:gd name="T45" fmla="*/ 124510 h 238125"/>
                <a:gd name="T46" fmla="*/ 66160 w 238125"/>
                <a:gd name="T47" fmla="*/ 167728 h 238125"/>
                <a:gd name="T48" fmla="*/ 117646 w 238125"/>
                <a:gd name="T49" fmla="*/ 135851 h 238125"/>
                <a:gd name="T50" fmla="*/ 227194 w 238125"/>
                <a:gd name="T51" fmla="*/ 73596 h 238125"/>
                <a:gd name="T52" fmla="*/ 193519 w 238125"/>
                <a:gd name="T53" fmla="*/ 165188 h 238125"/>
                <a:gd name="T54" fmla="*/ 192960 w 238125"/>
                <a:gd name="T55" fmla="*/ 167728 h 238125"/>
                <a:gd name="T56" fmla="*/ 232338 w 238125"/>
                <a:gd name="T57" fmla="*/ 156081 h 238125"/>
                <a:gd name="T58" fmla="*/ 237824 w 238125"/>
                <a:gd name="T59" fmla="*/ 128873 h 238125"/>
                <a:gd name="T60" fmla="*/ 234749 w 238125"/>
                <a:gd name="T61" fmla="*/ 97624 h 238125"/>
                <a:gd name="T62" fmla="*/ 227194 w 238125"/>
                <a:gd name="T63" fmla="*/ 73596 h 238125"/>
                <a:gd name="T64" fmla="*/ 98028 w 238125"/>
                <a:gd name="T65" fmla="*/ 135851 h 238125"/>
                <a:gd name="T66" fmla="*/ 138678 w 238125"/>
                <a:gd name="T67" fmla="*/ 137515 h 238125"/>
                <a:gd name="T68" fmla="*/ 117646 w 238125"/>
                <a:gd name="T69" fmla="*/ 135851 h 238125"/>
                <a:gd name="T70" fmla="*/ 180781 w 238125"/>
                <a:gd name="T71" fmla="*/ 59575 h 238125"/>
                <a:gd name="T72" fmla="*/ 184692 w 238125"/>
                <a:gd name="T73" fmla="*/ 60921 h 238125"/>
                <a:gd name="T74" fmla="*/ 138678 w 238125"/>
                <a:gd name="T75" fmla="*/ 137515 h 238125"/>
                <a:gd name="T76" fmla="*/ 161139 w 238125"/>
                <a:gd name="T77" fmla="*/ 135851 h 238125"/>
                <a:gd name="T78" fmla="*/ 193468 w 238125"/>
                <a:gd name="T79" fmla="*/ 73596 h 238125"/>
                <a:gd name="T80" fmla="*/ 225690 w 238125"/>
                <a:gd name="T81" fmla="*/ 69712 h 2381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8125" h="238125">
                  <a:moveTo>
                    <a:pt x="119071" y="0"/>
                  </a:moveTo>
                  <a:lnTo>
                    <a:pt x="76833" y="7709"/>
                  </a:lnTo>
                  <a:lnTo>
                    <a:pt x="41247" y="28949"/>
                  </a:lnTo>
                  <a:lnTo>
                    <a:pt x="15129" y="60921"/>
                  </a:lnTo>
                  <a:lnTo>
                    <a:pt x="1366" y="100678"/>
                  </a:lnTo>
                  <a:lnTo>
                    <a:pt x="0" y="115199"/>
                  </a:lnTo>
                  <a:lnTo>
                    <a:pt x="848" y="130431"/>
                  </a:lnTo>
                  <a:lnTo>
                    <a:pt x="12958" y="171963"/>
                  </a:lnTo>
                  <a:lnTo>
                    <a:pt x="37311" y="205361"/>
                  </a:lnTo>
                  <a:lnTo>
                    <a:pt x="71207" y="228200"/>
                  </a:lnTo>
                  <a:lnTo>
                    <a:pt x="111942" y="238054"/>
                  </a:lnTo>
                  <a:lnTo>
                    <a:pt x="127611" y="237258"/>
                  </a:lnTo>
                  <a:lnTo>
                    <a:pt x="170058" y="225537"/>
                  </a:lnTo>
                  <a:lnTo>
                    <a:pt x="204003" y="201833"/>
                  </a:lnTo>
                  <a:lnTo>
                    <a:pt x="221919" y="178689"/>
                  </a:lnTo>
                  <a:lnTo>
                    <a:pt x="58200" y="178689"/>
                  </a:lnTo>
                  <a:lnTo>
                    <a:pt x="56892" y="178562"/>
                  </a:lnTo>
                  <a:lnTo>
                    <a:pt x="55673" y="178219"/>
                  </a:lnTo>
                  <a:lnTo>
                    <a:pt x="66160" y="167728"/>
                  </a:lnTo>
                  <a:lnTo>
                    <a:pt x="45157" y="167728"/>
                  </a:lnTo>
                  <a:lnTo>
                    <a:pt x="44802" y="166458"/>
                  </a:lnTo>
                  <a:lnTo>
                    <a:pt x="44599" y="165188"/>
                  </a:lnTo>
                  <a:lnTo>
                    <a:pt x="44649" y="73596"/>
                  </a:lnTo>
                  <a:lnTo>
                    <a:pt x="64309" y="73596"/>
                  </a:lnTo>
                  <a:lnTo>
                    <a:pt x="53451" y="60921"/>
                  </a:lnTo>
                  <a:lnTo>
                    <a:pt x="55305" y="60071"/>
                  </a:lnTo>
                  <a:lnTo>
                    <a:pt x="57349" y="59575"/>
                  </a:lnTo>
                  <a:lnTo>
                    <a:pt x="220397" y="59575"/>
                  </a:lnTo>
                  <a:lnTo>
                    <a:pt x="219149" y="57184"/>
                  </a:lnTo>
                  <a:lnTo>
                    <a:pt x="192605" y="26164"/>
                  </a:lnTo>
                  <a:lnTo>
                    <a:pt x="157643" y="6472"/>
                  </a:lnTo>
                  <a:lnTo>
                    <a:pt x="130904" y="582"/>
                  </a:lnTo>
                  <a:lnTo>
                    <a:pt x="119071" y="0"/>
                  </a:lnTo>
                  <a:close/>
                </a:path>
                <a:path w="238125" h="238125">
                  <a:moveTo>
                    <a:pt x="161139" y="135851"/>
                  </a:moveTo>
                  <a:lnTo>
                    <a:pt x="140103" y="135851"/>
                  </a:lnTo>
                  <a:lnTo>
                    <a:pt x="182457" y="178219"/>
                  </a:lnTo>
                  <a:lnTo>
                    <a:pt x="181238" y="178562"/>
                  </a:lnTo>
                  <a:lnTo>
                    <a:pt x="179930" y="178689"/>
                  </a:lnTo>
                  <a:lnTo>
                    <a:pt x="221919" y="178689"/>
                  </a:lnTo>
                  <a:lnTo>
                    <a:pt x="227305" y="168746"/>
                  </a:lnTo>
                  <a:lnTo>
                    <a:pt x="227710" y="167728"/>
                  </a:lnTo>
                  <a:lnTo>
                    <a:pt x="192960" y="167728"/>
                  </a:lnTo>
                  <a:lnTo>
                    <a:pt x="161139" y="135851"/>
                  </a:lnTo>
                  <a:close/>
                </a:path>
                <a:path w="238125" h="238125">
                  <a:moveTo>
                    <a:pt x="64309" y="73596"/>
                  </a:moveTo>
                  <a:lnTo>
                    <a:pt x="44649" y="73596"/>
                  </a:lnTo>
                  <a:lnTo>
                    <a:pt x="88299" y="124510"/>
                  </a:lnTo>
                  <a:lnTo>
                    <a:pt x="45157" y="167728"/>
                  </a:lnTo>
                  <a:lnTo>
                    <a:pt x="66160" y="167728"/>
                  </a:lnTo>
                  <a:lnTo>
                    <a:pt x="98028" y="135851"/>
                  </a:lnTo>
                  <a:lnTo>
                    <a:pt x="117646" y="135851"/>
                  </a:lnTo>
                  <a:lnTo>
                    <a:pt x="64309" y="73596"/>
                  </a:lnTo>
                  <a:close/>
                </a:path>
                <a:path w="238125" h="238125">
                  <a:moveTo>
                    <a:pt x="227194" y="73596"/>
                  </a:moveTo>
                  <a:lnTo>
                    <a:pt x="193468" y="73596"/>
                  </a:lnTo>
                  <a:lnTo>
                    <a:pt x="193519" y="165188"/>
                  </a:lnTo>
                  <a:lnTo>
                    <a:pt x="193341" y="166458"/>
                  </a:lnTo>
                  <a:lnTo>
                    <a:pt x="192960" y="167728"/>
                  </a:lnTo>
                  <a:lnTo>
                    <a:pt x="227710" y="167728"/>
                  </a:lnTo>
                  <a:lnTo>
                    <a:pt x="232338" y="156081"/>
                  </a:lnTo>
                  <a:lnTo>
                    <a:pt x="235870" y="142758"/>
                  </a:lnTo>
                  <a:lnTo>
                    <a:pt x="237824" y="128873"/>
                  </a:lnTo>
                  <a:lnTo>
                    <a:pt x="237082" y="112867"/>
                  </a:lnTo>
                  <a:lnTo>
                    <a:pt x="234749" y="97624"/>
                  </a:lnTo>
                  <a:lnTo>
                    <a:pt x="230921" y="83215"/>
                  </a:lnTo>
                  <a:lnTo>
                    <a:pt x="227194" y="73596"/>
                  </a:lnTo>
                  <a:close/>
                </a:path>
                <a:path w="238125" h="238125">
                  <a:moveTo>
                    <a:pt x="117646" y="135851"/>
                  </a:moveTo>
                  <a:lnTo>
                    <a:pt x="98028" y="135851"/>
                  </a:lnTo>
                  <a:lnTo>
                    <a:pt x="119071" y="160413"/>
                  </a:lnTo>
                  <a:lnTo>
                    <a:pt x="138678" y="137515"/>
                  </a:lnTo>
                  <a:lnTo>
                    <a:pt x="119071" y="137515"/>
                  </a:lnTo>
                  <a:lnTo>
                    <a:pt x="117646" y="135851"/>
                  </a:lnTo>
                  <a:close/>
                </a:path>
                <a:path w="238125" h="238125">
                  <a:moveTo>
                    <a:pt x="220397" y="59575"/>
                  </a:moveTo>
                  <a:lnTo>
                    <a:pt x="180781" y="59575"/>
                  </a:lnTo>
                  <a:lnTo>
                    <a:pt x="182813" y="60071"/>
                  </a:lnTo>
                  <a:lnTo>
                    <a:pt x="184692" y="60921"/>
                  </a:lnTo>
                  <a:lnTo>
                    <a:pt x="119071" y="137515"/>
                  </a:lnTo>
                  <a:lnTo>
                    <a:pt x="138678" y="137515"/>
                  </a:lnTo>
                  <a:lnTo>
                    <a:pt x="140103" y="135851"/>
                  </a:lnTo>
                  <a:lnTo>
                    <a:pt x="161139" y="135851"/>
                  </a:lnTo>
                  <a:lnTo>
                    <a:pt x="149818" y="124510"/>
                  </a:lnTo>
                  <a:lnTo>
                    <a:pt x="193468" y="73596"/>
                  </a:lnTo>
                  <a:lnTo>
                    <a:pt x="227194" y="73596"/>
                  </a:lnTo>
                  <a:lnTo>
                    <a:pt x="225690" y="69712"/>
                  </a:lnTo>
                  <a:lnTo>
                    <a:pt x="220397" y="59575"/>
                  </a:lnTo>
                  <a:close/>
                </a:path>
              </a:pathLst>
            </a:custGeom>
            <a:solidFill>
              <a:srgbClr val="382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ru-RU"/>
            </a:p>
          </p:txBody>
        </p:sp>
      </p:grpSp>
      <p:sp>
        <p:nvSpPr>
          <p:cNvPr id="14" name="object 20"/>
          <p:cNvSpPr>
            <a:spLocks noGrp="1"/>
          </p:cNvSpPr>
          <p:nvPr>
            <p:ph type="title"/>
          </p:nvPr>
        </p:nvSpPr>
        <p:spPr>
          <a:xfrm>
            <a:off x="3148110" y="1066800"/>
            <a:ext cx="5905500" cy="461665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ATTENTION!</a:t>
            </a:r>
            <a:endParaRPr lang="ru-RU" altLang="ru-RU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51" y="431800"/>
            <a:ext cx="2516574" cy="20739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ФИЦ1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C_presentation_rus_v8_в шаблоне.pptx" id="{C6BB0E71-B677-4017-9B99-025543480407}" vid="{E7F6F85B-C5D2-489E-AD21-1E790A6F3DF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26867</TotalTime>
  <Words>24</Words>
  <Application>Microsoft Macintosh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Wingdings</vt:lpstr>
      <vt:lpstr>Тема Office</vt:lpstr>
      <vt:lpstr>FEDERAL RESEARCH CENTER «FUNDUMENTALS OF BIOTECNOLOGY» RUSSIAN ACADEMY OF SCIENCES</vt:lpstr>
      <vt:lpstr>Презентация PowerPoint</vt:lpstr>
      <vt:lpstr>THANK YOU FOR ATTENTION!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RCOB_presentation_3</dc:title>
  <dc:creator>ko10ko</dc:creator>
  <cp:lastModifiedBy>Dmitriy Sokolov</cp:lastModifiedBy>
  <cp:revision>281</cp:revision>
  <cp:lastPrinted>2016-03-31T16:21:13Z</cp:lastPrinted>
  <dcterms:created xsi:type="dcterms:W3CDTF">2016-03-31T14:02:52Z</dcterms:created>
  <dcterms:modified xsi:type="dcterms:W3CDTF">2018-01-23T09:51:54Z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2016-03-31T00:00:00Z</vt:filetime>
  </property>
  <property fmtid="{D5CDD505-2E9C-101B-9397-08002B2CF9AE}" pid="3" name="LastSaved">
    <vt:filetime>2016-03-31T00:00:00Z</vt:filetime>
  </property>
</Properties>
</file>