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20104100" cy="1130935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ormular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A"/>
    </a:defPPr>
    <a:lvl1pPr marL="0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1pPr>
    <a:lvl2pPr marL="274496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2pPr>
    <a:lvl3pPr marL="548992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3pPr>
    <a:lvl4pPr marL="823487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4pPr>
    <a:lvl5pPr marL="1097985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5pPr>
    <a:lvl6pPr marL="1372480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6pPr>
    <a:lvl7pPr marL="1646976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7pPr>
    <a:lvl8pPr marL="1921472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8pPr>
    <a:lvl9pPr marL="2195968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25E"/>
    <a:srgbClr val="768E59"/>
    <a:srgbClr val="48536F"/>
    <a:srgbClr val="A8A000"/>
    <a:srgbClr val="0180AC"/>
    <a:srgbClr val="005B7A"/>
    <a:srgbClr val="38415C"/>
    <a:srgbClr val="343C55"/>
    <a:srgbClr val="31384F"/>
    <a:srgbClr val="2C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5646" autoAdjust="0"/>
  </p:normalViewPr>
  <p:slideViewPr>
    <p:cSldViewPr snapToGrid="0">
      <p:cViewPr varScale="1">
        <p:scale>
          <a:sx n="82" d="100"/>
          <a:sy n="82" d="100"/>
        </p:scale>
        <p:origin x="77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56" y="392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A2AD-31B8-0B40-9945-35D06376EEDC}" type="datetimeFigureOut">
              <a:rPr lang="en-UA" smtClean="0"/>
              <a:t>01/30/2023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E2A9-182C-9145-9257-76E836DEB4A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057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1pPr>
    <a:lvl2pPr marL="274496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2pPr>
    <a:lvl3pPr marL="548992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3pPr>
    <a:lvl4pPr marL="823487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4pPr>
    <a:lvl5pPr marL="1097985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5pPr>
    <a:lvl6pPr marL="1372480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6pPr>
    <a:lvl7pPr marL="1646976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7pPr>
    <a:lvl8pPr marL="1921472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8pPr>
    <a:lvl9pPr marL="2195968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0" y="762384"/>
            <a:ext cx="1857567" cy="865828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1338480" y="2178560"/>
            <a:ext cx="6595557" cy="235142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1338480" y="5201940"/>
            <a:ext cx="2743993" cy="356567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7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0" y="811413"/>
            <a:ext cx="1882515" cy="695188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 hasCustomPrompt="1"/>
          </p:nvPr>
        </p:nvSpPr>
        <p:spPr>
          <a:xfrm>
            <a:off x="1338480" y="2335303"/>
            <a:ext cx="6595557" cy="192388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pPr marL="5571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200" b="0" i="0" dirty="0">
                <a:solidFill>
                  <a:srgbClr val="383047"/>
                </a:solidFill>
                <a:latin typeface="Arial"/>
                <a:ea typeface="Arial"/>
                <a:cs typeface="Arial"/>
                <a:sym typeface="Arial"/>
              </a:rPr>
              <a:t>Подзаголовок </a:t>
            </a:r>
            <a:r>
              <a:rPr lang="ru-RU" sz="3200" dirty="0">
                <a:solidFill>
                  <a:srgbClr val="383047"/>
                </a:solidFill>
              </a:rPr>
              <a:t>раздела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7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05D0A87F-7934-2F49-A7B9-A15BA3CD4D83}"/>
              </a:ext>
            </a:extLst>
          </p:cNvPr>
          <p:cNvSpPr/>
          <p:nvPr userDrawn="1"/>
        </p:nvSpPr>
        <p:spPr>
          <a:xfrm>
            <a:off x="1174569" y="793916"/>
            <a:ext cx="10355883" cy="0"/>
          </a:xfrm>
          <a:custGeom>
            <a:avLst/>
            <a:gdLst/>
            <a:ahLst/>
            <a:cxnLst/>
            <a:rect l="l" t="t" r="r" b="b"/>
            <a:pathLst>
              <a:path w="17076420">
                <a:moveTo>
                  <a:pt x="0" y="0"/>
                </a:moveTo>
                <a:lnTo>
                  <a:pt x="17076370" y="0"/>
                </a:lnTo>
              </a:path>
            </a:pathLst>
          </a:custGeom>
          <a:ln w="1047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492"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187162" y="346817"/>
            <a:ext cx="10035020" cy="373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1187163" y="1091759"/>
            <a:ext cx="10035019" cy="356567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5D0A87F-7934-2F49-A7B9-A15BA3CD4D83}"/>
              </a:ext>
            </a:extLst>
          </p:cNvPr>
          <p:cNvSpPr/>
          <p:nvPr userDrawn="1"/>
        </p:nvSpPr>
        <p:spPr>
          <a:xfrm>
            <a:off x="1174569" y="793916"/>
            <a:ext cx="10355883" cy="0"/>
          </a:xfrm>
          <a:custGeom>
            <a:avLst/>
            <a:gdLst/>
            <a:ahLst/>
            <a:cxnLst/>
            <a:rect l="l" t="t" r="r" b="b"/>
            <a:pathLst>
              <a:path w="17076420">
                <a:moveTo>
                  <a:pt x="0" y="0"/>
                </a:moveTo>
                <a:lnTo>
                  <a:pt x="17076370" y="0"/>
                </a:lnTo>
              </a:path>
            </a:pathLst>
          </a:custGeom>
          <a:ln w="1047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492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187162" y="346817"/>
            <a:ext cx="10035020" cy="373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3"/>
          <p:cNvSpPr>
            <a:spLocks noGrp="1"/>
          </p:cNvSpPr>
          <p:nvPr>
            <p:ph type="body" idx="1" hasCustomPrompt="1"/>
          </p:nvPr>
        </p:nvSpPr>
        <p:spPr>
          <a:xfrm>
            <a:off x="1187163" y="1091759"/>
            <a:ext cx="10035019" cy="273059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E59"/>
              </a:buClr>
              <a:buSzTx/>
              <a:buFontTx/>
              <a:buBlip>
                <a:blip r:embed="rId2"/>
              </a:buBlip>
              <a:tabLst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  <a:lvl2pPr marL="56299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</a:defRPr>
            </a:lvl2pPr>
          </a:lstStyle>
          <a:p>
            <a:r>
              <a:rPr lang="ru-RU" dirty="0"/>
              <a:t>Маркированный список</a:t>
            </a:r>
          </a:p>
          <a:p>
            <a:endParaRPr lang="ru-RU" dirty="0"/>
          </a:p>
          <a:p>
            <a:r>
              <a:rPr lang="ru-RU" dirty="0"/>
              <a:t>Маркированный список</a:t>
            </a:r>
          </a:p>
          <a:p>
            <a:endParaRPr lang="ru-RU" dirty="0"/>
          </a:p>
          <a:p>
            <a:r>
              <a:rPr lang="ru-RU" dirty="0"/>
              <a:t>Маркированный список</a:t>
            </a:r>
          </a:p>
          <a:p>
            <a:endParaRPr lang="ru-RU" dirty="0"/>
          </a:p>
          <a:p>
            <a:r>
              <a:rPr lang="ru-RU" dirty="0"/>
              <a:t>Маркированный список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1</a:t>
            </a:r>
          </a:p>
          <a:p>
            <a:pPr lvl="1"/>
            <a:r>
              <a:rPr lang="ru-RU" dirty="0"/>
              <a:t>2</a:t>
            </a:r>
          </a:p>
          <a:p>
            <a:pPr lvl="1"/>
            <a:r>
              <a:rPr lang="ru-RU" dirty="0"/>
              <a:t>3</a:t>
            </a:r>
          </a:p>
          <a:p>
            <a:endParaRPr lang="ru-RU" dirty="0"/>
          </a:p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0" y="1105017"/>
            <a:ext cx="2594601" cy="1209366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title" hasCustomPrompt="1"/>
          </p:nvPr>
        </p:nvSpPr>
        <p:spPr>
          <a:xfrm>
            <a:off x="1338480" y="3438950"/>
            <a:ext cx="2594601" cy="762348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2" r:id="rId4"/>
    <p:sldLayoutId id="2147483665" r:id="rId5"/>
  </p:sldLayoutIdLst>
  <p:txStyles>
    <p:titleStyle>
      <a:lvl1pPr>
        <a:defRPr sz="2433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8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6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8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6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4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3" userDrawn="1">
          <p15:clr>
            <a:srgbClr val="F26B43"/>
          </p15:clr>
        </p15:guide>
        <p15:guide id="2" orient="horz" pos="667" userDrawn="1">
          <p15:clr>
            <a:srgbClr val="F26B43"/>
          </p15:clr>
        </p15:guide>
        <p15:guide id="3" orient="horz" pos="371" userDrawn="1">
          <p15:clr>
            <a:srgbClr val="F26B43"/>
          </p15:clr>
        </p15:guide>
        <p15:guide id="4" pos="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200" b="0" dirty="0">
                <a:solidFill>
                  <a:srgbClr val="383047"/>
                </a:solidFill>
              </a:rPr>
              <a:t>TITLE</a:t>
            </a:r>
            <a:br>
              <a:rPr lang="en-US" sz="2400" b="1" dirty="0">
                <a:solidFill>
                  <a:srgbClr val="383047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 dirty="0">
                <a:solidFill>
                  <a:srgbClr val="666666"/>
                </a:solidFill>
              </a:rPr>
              <a:t>Moscow</a:t>
            </a:r>
            <a:r>
              <a:rPr lang="en-US" sz="16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year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45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163" y="1073097"/>
            <a:ext cx="10035019" cy="356567"/>
          </a:xfrm>
        </p:spPr>
        <p:txBody>
          <a:bodyPr/>
          <a:lstStyle/>
          <a:p>
            <a:r>
              <a:rPr lang="en-US" sz="2000" dirty="0"/>
              <a:t>Text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238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ea typeface="+mn-ea"/>
                <a:cs typeface="Arial" panose="020B0604020202020204" pitchFamily="34" charset="0"/>
              </a:rPr>
              <a:t>SUBTITLE</a:t>
            </a:r>
            <a:br>
              <a:rPr lang="en-US" b="1" i="0" dirty="0">
                <a:solidFill>
                  <a:srgbClr val="383047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6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3" lvl="0">
              <a:buClr>
                <a:srgbClr val="799654"/>
              </a:buClr>
              <a:buSzPts val="2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ullet point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ru-RU" dirty="0"/>
          </a:p>
          <a:p>
            <a:pPr marL="1503" lvl="0">
              <a:buClr>
                <a:srgbClr val="799654"/>
              </a:buClr>
              <a:buSzPts val="2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ullet point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  <a:p>
            <a:pPr marL="1503" lvl="0">
              <a:buClr>
                <a:srgbClr val="799654"/>
              </a:buClr>
              <a:buSzPts val="2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ullet point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ru-RU" dirty="0"/>
          </a:p>
          <a:p>
            <a:pPr lvl="1"/>
            <a:r>
              <a:rPr lang="ru-RU" dirty="0"/>
              <a:t>1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2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953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DF29C-C89A-48F3-4F0E-E07F7030D682}"/>
              </a:ext>
            </a:extLst>
          </p:cNvPr>
          <p:cNvSpPr txBox="1"/>
          <p:nvPr/>
        </p:nvSpPr>
        <p:spPr>
          <a:xfrm>
            <a:off x="1299314" y="3193533"/>
            <a:ext cx="573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 FOR ATTENTION</a:t>
            </a:r>
            <a:r>
              <a:rPr lang="ru-RU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744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12540</TotalTime>
  <Words>24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Formular</vt:lpstr>
      <vt:lpstr>Office Theme</vt:lpstr>
      <vt:lpstr>TITLE </vt:lpstr>
      <vt:lpstr>TITLE</vt:lpstr>
      <vt:lpstr>SUBTITLE </vt:lpstr>
      <vt:lpstr>TITLE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Даниил</dc:creator>
  <cp:keywords/>
  <dc:description/>
  <cp:lastModifiedBy>Mayya Bzhaniya</cp:lastModifiedBy>
  <cp:revision>468</cp:revision>
  <dcterms:created xsi:type="dcterms:W3CDTF">2021-02-22T13:15:13Z</dcterms:created>
  <dcterms:modified xsi:type="dcterms:W3CDTF">2023-01-30T10:01:28Z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2021-02-22T10:00:00Z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2021-02-22T10:00:00Z</vt:filetime>
  </property>
</Properties>
</file>