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59" r:id="rId5"/>
    <p:sldId id="261" r:id="rId6"/>
  </p:sldIdLst>
  <p:sldSz cx="12192000" cy="6858000"/>
  <p:notesSz cx="20104100" cy="11309350"/>
  <p:embeddedFontLst>
    <p:embeddedFont>
      <p:font typeface="Formular" panose="02000000000000000000" pitchFamily="2" charset="-52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A"/>
    </a:defPPr>
    <a:lvl1pPr marL="0" algn="l" defTabSz="548992" rtl="0" eaLnBrk="1" latinLnBrk="0" hangingPunct="1">
      <a:defRPr sz="1081" kern="1200">
        <a:solidFill>
          <a:schemeClr val="tx1"/>
        </a:solidFill>
        <a:latin typeface="+mn-lt"/>
        <a:ea typeface="+mn-ea"/>
        <a:cs typeface="+mn-cs"/>
      </a:defRPr>
    </a:lvl1pPr>
    <a:lvl2pPr marL="274496" algn="l" defTabSz="548992" rtl="0" eaLnBrk="1" latinLnBrk="0" hangingPunct="1">
      <a:defRPr sz="1081" kern="1200">
        <a:solidFill>
          <a:schemeClr val="tx1"/>
        </a:solidFill>
        <a:latin typeface="+mn-lt"/>
        <a:ea typeface="+mn-ea"/>
        <a:cs typeface="+mn-cs"/>
      </a:defRPr>
    </a:lvl2pPr>
    <a:lvl3pPr marL="548992" algn="l" defTabSz="548992" rtl="0" eaLnBrk="1" latinLnBrk="0" hangingPunct="1">
      <a:defRPr sz="1081" kern="1200">
        <a:solidFill>
          <a:schemeClr val="tx1"/>
        </a:solidFill>
        <a:latin typeface="+mn-lt"/>
        <a:ea typeface="+mn-ea"/>
        <a:cs typeface="+mn-cs"/>
      </a:defRPr>
    </a:lvl3pPr>
    <a:lvl4pPr marL="823487" algn="l" defTabSz="548992" rtl="0" eaLnBrk="1" latinLnBrk="0" hangingPunct="1">
      <a:defRPr sz="1081" kern="1200">
        <a:solidFill>
          <a:schemeClr val="tx1"/>
        </a:solidFill>
        <a:latin typeface="+mn-lt"/>
        <a:ea typeface="+mn-ea"/>
        <a:cs typeface="+mn-cs"/>
      </a:defRPr>
    </a:lvl4pPr>
    <a:lvl5pPr marL="1097985" algn="l" defTabSz="548992" rtl="0" eaLnBrk="1" latinLnBrk="0" hangingPunct="1">
      <a:defRPr sz="1081" kern="1200">
        <a:solidFill>
          <a:schemeClr val="tx1"/>
        </a:solidFill>
        <a:latin typeface="+mn-lt"/>
        <a:ea typeface="+mn-ea"/>
        <a:cs typeface="+mn-cs"/>
      </a:defRPr>
    </a:lvl5pPr>
    <a:lvl6pPr marL="1372480" algn="l" defTabSz="548992" rtl="0" eaLnBrk="1" latinLnBrk="0" hangingPunct="1">
      <a:defRPr sz="1081" kern="1200">
        <a:solidFill>
          <a:schemeClr val="tx1"/>
        </a:solidFill>
        <a:latin typeface="+mn-lt"/>
        <a:ea typeface="+mn-ea"/>
        <a:cs typeface="+mn-cs"/>
      </a:defRPr>
    </a:lvl6pPr>
    <a:lvl7pPr marL="1646976" algn="l" defTabSz="548992" rtl="0" eaLnBrk="1" latinLnBrk="0" hangingPunct="1">
      <a:defRPr sz="1081" kern="1200">
        <a:solidFill>
          <a:schemeClr val="tx1"/>
        </a:solidFill>
        <a:latin typeface="+mn-lt"/>
        <a:ea typeface="+mn-ea"/>
        <a:cs typeface="+mn-cs"/>
      </a:defRPr>
    </a:lvl7pPr>
    <a:lvl8pPr marL="1921472" algn="l" defTabSz="548992" rtl="0" eaLnBrk="1" latinLnBrk="0" hangingPunct="1">
      <a:defRPr sz="1081" kern="1200">
        <a:solidFill>
          <a:schemeClr val="tx1"/>
        </a:solidFill>
        <a:latin typeface="+mn-lt"/>
        <a:ea typeface="+mn-ea"/>
        <a:cs typeface="+mn-cs"/>
      </a:defRPr>
    </a:lvl8pPr>
    <a:lvl9pPr marL="2195968" algn="l" defTabSz="548992" rtl="0" eaLnBrk="1" latinLnBrk="0" hangingPunct="1">
      <a:defRPr sz="10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562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725E"/>
    <a:srgbClr val="768E59"/>
    <a:srgbClr val="48536F"/>
    <a:srgbClr val="A8A000"/>
    <a:srgbClr val="0180AC"/>
    <a:srgbClr val="005B7A"/>
    <a:srgbClr val="38415C"/>
    <a:srgbClr val="343C55"/>
    <a:srgbClr val="31384F"/>
    <a:srgbClr val="2C3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01"/>
    <p:restoredTop sz="95708" autoAdjust="0"/>
  </p:normalViewPr>
  <p:slideViewPr>
    <p:cSldViewPr snapToGrid="0">
      <p:cViewPr varScale="1">
        <p:scale>
          <a:sx n="110" d="100"/>
          <a:sy n="110" d="100"/>
        </p:scale>
        <p:origin x="70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256" y="392"/>
      </p:cViewPr>
      <p:guideLst>
        <p:guide orient="horz" pos="3562"/>
        <p:guide pos="63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6A2AD-31B8-0B40-9945-35D06376EEDC}" type="datetimeFigureOut">
              <a:rPr lang="en-UA" smtClean="0"/>
              <a:t>12/26/2022</a:t>
            </a:fld>
            <a:endParaRPr lang="en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61150" y="1414463"/>
            <a:ext cx="6781800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3E2A9-182C-9145-9257-76E836DEB4AF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10573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48992" rtl="0" eaLnBrk="1" latinLnBrk="0" hangingPunct="1">
      <a:defRPr sz="720" kern="1200">
        <a:solidFill>
          <a:schemeClr val="tx1"/>
        </a:solidFill>
        <a:latin typeface="+mn-lt"/>
        <a:ea typeface="+mn-ea"/>
        <a:cs typeface="+mn-cs"/>
      </a:defRPr>
    </a:lvl1pPr>
    <a:lvl2pPr marL="274496" algn="l" defTabSz="548992" rtl="0" eaLnBrk="1" latinLnBrk="0" hangingPunct="1">
      <a:defRPr sz="720" kern="1200">
        <a:solidFill>
          <a:schemeClr val="tx1"/>
        </a:solidFill>
        <a:latin typeface="+mn-lt"/>
        <a:ea typeface="+mn-ea"/>
        <a:cs typeface="+mn-cs"/>
      </a:defRPr>
    </a:lvl2pPr>
    <a:lvl3pPr marL="548992" algn="l" defTabSz="548992" rtl="0" eaLnBrk="1" latinLnBrk="0" hangingPunct="1">
      <a:defRPr sz="720" kern="1200">
        <a:solidFill>
          <a:schemeClr val="tx1"/>
        </a:solidFill>
        <a:latin typeface="+mn-lt"/>
        <a:ea typeface="+mn-ea"/>
        <a:cs typeface="+mn-cs"/>
      </a:defRPr>
    </a:lvl3pPr>
    <a:lvl4pPr marL="823487" algn="l" defTabSz="548992" rtl="0" eaLnBrk="1" latinLnBrk="0" hangingPunct="1">
      <a:defRPr sz="720" kern="1200">
        <a:solidFill>
          <a:schemeClr val="tx1"/>
        </a:solidFill>
        <a:latin typeface="+mn-lt"/>
        <a:ea typeface="+mn-ea"/>
        <a:cs typeface="+mn-cs"/>
      </a:defRPr>
    </a:lvl4pPr>
    <a:lvl5pPr marL="1097985" algn="l" defTabSz="548992" rtl="0" eaLnBrk="1" latinLnBrk="0" hangingPunct="1">
      <a:defRPr sz="720" kern="1200">
        <a:solidFill>
          <a:schemeClr val="tx1"/>
        </a:solidFill>
        <a:latin typeface="+mn-lt"/>
        <a:ea typeface="+mn-ea"/>
        <a:cs typeface="+mn-cs"/>
      </a:defRPr>
    </a:lvl5pPr>
    <a:lvl6pPr marL="1372480" algn="l" defTabSz="548992" rtl="0" eaLnBrk="1" latinLnBrk="0" hangingPunct="1">
      <a:defRPr sz="720" kern="1200">
        <a:solidFill>
          <a:schemeClr val="tx1"/>
        </a:solidFill>
        <a:latin typeface="+mn-lt"/>
        <a:ea typeface="+mn-ea"/>
        <a:cs typeface="+mn-cs"/>
      </a:defRPr>
    </a:lvl6pPr>
    <a:lvl7pPr marL="1646976" algn="l" defTabSz="548992" rtl="0" eaLnBrk="1" latinLnBrk="0" hangingPunct="1">
      <a:defRPr sz="720" kern="1200">
        <a:solidFill>
          <a:schemeClr val="tx1"/>
        </a:solidFill>
        <a:latin typeface="+mn-lt"/>
        <a:ea typeface="+mn-ea"/>
        <a:cs typeface="+mn-cs"/>
      </a:defRPr>
    </a:lvl7pPr>
    <a:lvl8pPr marL="1921472" algn="l" defTabSz="548992" rtl="0" eaLnBrk="1" latinLnBrk="0" hangingPunct="1">
      <a:defRPr sz="720" kern="1200">
        <a:solidFill>
          <a:schemeClr val="tx1"/>
        </a:solidFill>
        <a:latin typeface="+mn-lt"/>
        <a:ea typeface="+mn-ea"/>
        <a:cs typeface="+mn-cs"/>
      </a:defRPr>
    </a:lvl8pPr>
    <a:lvl9pPr marL="2195968" algn="l" defTabSz="548992" rtl="0" eaLnBrk="1" latinLnBrk="0" hangingPunct="1">
      <a:defRPr sz="7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1338480" y="2178560"/>
            <a:ext cx="6595557" cy="2351421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00000000000000000" pitchFamily="2" charset="-52"/>
                <a:cs typeface="Arial"/>
              </a:defRPr>
            </a:lvl1pPr>
          </a:lstStyle>
          <a:p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80" y="767267"/>
            <a:ext cx="2045260" cy="978551"/>
          </a:xfrm>
          <a:prstGeom prst="rect">
            <a:avLst/>
          </a:prstGeom>
        </p:spPr>
      </p:pic>
      <p:sp>
        <p:nvSpPr>
          <p:cNvPr id="9" name="Holder 3"/>
          <p:cNvSpPr>
            <a:spLocks noGrp="1"/>
          </p:cNvSpPr>
          <p:nvPr>
            <p:ph type="body" idx="1"/>
          </p:nvPr>
        </p:nvSpPr>
        <p:spPr>
          <a:xfrm>
            <a:off x="1338480" y="5201940"/>
            <a:ext cx="2743993" cy="356567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00000000000000000" pitchFamily="2" charset="-52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4791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older 2"/>
          <p:cNvSpPr>
            <a:spLocks noGrp="1"/>
          </p:cNvSpPr>
          <p:nvPr>
            <p:ph type="title" hasCustomPrompt="1"/>
          </p:nvPr>
        </p:nvSpPr>
        <p:spPr>
          <a:xfrm>
            <a:off x="1338480" y="2335303"/>
            <a:ext cx="6595557" cy="192388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0" i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00000000000000000" pitchFamily="2" charset="-52"/>
                <a:cs typeface="Arial"/>
              </a:defRPr>
            </a:lvl1pPr>
          </a:lstStyle>
          <a:p>
            <a:pPr marL="5571" marR="0" lvl="0" indent="0" rtl="0">
              <a:spcBef>
                <a:spcPts val="0"/>
              </a:spcBef>
              <a:spcAft>
                <a:spcPts val="0"/>
              </a:spcAft>
            </a:pPr>
            <a:r>
              <a:rPr lang="ru-RU" sz="3200" b="0" i="0" dirty="0" smtClean="0">
                <a:solidFill>
                  <a:srgbClr val="383047"/>
                </a:solidFill>
                <a:latin typeface="Arial"/>
                <a:ea typeface="Arial"/>
                <a:cs typeface="Arial"/>
                <a:sym typeface="Arial"/>
              </a:rPr>
              <a:t>Подзаголовок </a:t>
            </a:r>
            <a:r>
              <a:rPr lang="ru-RU" sz="3200" dirty="0" smtClean="0">
                <a:solidFill>
                  <a:srgbClr val="383047"/>
                </a:solidFill>
              </a:rPr>
              <a:t>раздела</a:t>
            </a:r>
            <a:endParaRPr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025C16B2-4DC1-5B4A-A705-1FBD7A33BD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8480" y="824932"/>
            <a:ext cx="1780279" cy="68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46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05D0A87F-7934-2F49-A7B9-A15BA3CD4D83}"/>
              </a:ext>
            </a:extLst>
          </p:cNvPr>
          <p:cNvSpPr/>
          <p:nvPr userDrawn="1"/>
        </p:nvSpPr>
        <p:spPr>
          <a:xfrm>
            <a:off x="1174569" y="793916"/>
            <a:ext cx="10355883" cy="0"/>
          </a:xfrm>
          <a:custGeom>
            <a:avLst/>
            <a:gdLst/>
            <a:ahLst/>
            <a:cxnLst/>
            <a:rect l="l" t="t" r="r" b="b"/>
            <a:pathLst>
              <a:path w="17076420">
                <a:moveTo>
                  <a:pt x="0" y="0"/>
                </a:moveTo>
                <a:lnTo>
                  <a:pt x="17076370" y="0"/>
                </a:lnTo>
              </a:path>
            </a:pathLst>
          </a:custGeom>
          <a:ln w="1047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492"/>
          </a:p>
        </p:txBody>
      </p:sp>
      <p:sp>
        <p:nvSpPr>
          <p:cNvPr id="10" name="Holder 2"/>
          <p:cNvSpPr>
            <a:spLocks noGrp="1"/>
          </p:cNvSpPr>
          <p:nvPr>
            <p:ph type="title"/>
          </p:nvPr>
        </p:nvSpPr>
        <p:spPr>
          <a:xfrm>
            <a:off x="1187162" y="346817"/>
            <a:ext cx="10035020" cy="373619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 i="0">
                <a:solidFill>
                  <a:schemeClr val="tx1">
                    <a:lumMod val="85000"/>
                    <a:lumOff val="15000"/>
                  </a:schemeClr>
                </a:solidFill>
                <a:latin typeface="Formular" panose="02000000000000000000" pitchFamily="2" charset="-52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11" name="Holder 3"/>
          <p:cNvSpPr>
            <a:spLocks noGrp="1"/>
          </p:cNvSpPr>
          <p:nvPr>
            <p:ph type="body" idx="1"/>
          </p:nvPr>
        </p:nvSpPr>
        <p:spPr>
          <a:xfrm>
            <a:off x="1187163" y="1091759"/>
            <a:ext cx="10035019" cy="356567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 b="0" i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00000000000000000" pitchFamily="2" charset="-52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05D0A87F-7934-2F49-A7B9-A15BA3CD4D83}"/>
              </a:ext>
            </a:extLst>
          </p:cNvPr>
          <p:cNvSpPr/>
          <p:nvPr userDrawn="1"/>
        </p:nvSpPr>
        <p:spPr>
          <a:xfrm>
            <a:off x="1174569" y="793916"/>
            <a:ext cx="10355883" cy="0"/>
          </a:xfrm>
          <a:custGeom>
            <a:avLst/>
            <a:gdLst/>
            <a:ahLst/>
            <a:cxnLst/>
            <a:rect l="l" t="t" r="r" b="b"/>
            <a:pathLst>
              <a:path w="17076420">
                <a:moveTo>
                  <a:pt x="0" y="0"/>
                </a:moveTo>
                <a:lnTo>
                  <a:pt x="17076370" y="0"/>
                </a:lnTo>
              </a:path>
            </a:pathLst>
          </a:custGeom>
          <a:ln w="1047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492"/>
          </a:p>
        </p:txBody>
      </p:sp>
      <p:sp>
        <p:nvSpPr>
          <p:cNvPr id="5" name="Holder 2"/>
          <p:cNvSpPr>
            <a:spLocks noGrp="1"/>
          </p:cNvSpPr>
          <p:nvPr>
            <p:ph type="title"/>
          </p:nvPr>
        </p:nvSpPr>
        <p:spPr>
          <a:xfrm>
            <a:off x="1187162" y="346817"/>
            <a:ext cx="10035020" cy="373619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 i="0">
                <a:solidFill>
                  <a:schemeClr val="tx1">
                    <a:lumMod val="85000"/>
                    <a:lumOff val="15000"/>
                  </a:schemeClr>
                </a:solidFill>
                <a:latin typeface="Formular" panose="02000000000000000000" pitchFamily="2" charset="-52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6" name="Holder 3"/>
          <p:cNvSpPr>
            <a:spLocks noGrp="1"/>
          </p:cNvSpPr>
          <p:nvPr>
            <p:ph type="body" idx="1" hasCustomPrompt="1"/>
          </p:nvPr>
        </p:nvSpPr>
        <p:spPr>
          <a:xfrm>
            <a:off x="1187163" y="1091759"/>
            <a:ext cx="10035019" cy="2730598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8E59"/>
              </a:buClr>
              <a:buSzTx/>
              <a:buFontTx/>
              <a:buBlip>
                <a:blip r:embed="rId2"/>
              </a:buBlip>
              <a:tabLst/>
              <a:defRPr sz="16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00000000000000000" pitchFamily="2" charset="-52"/>
                <a:cs typeface="Arial" panose="020B0604020202020204" pitchFamily="34" charset="0"/>
              </a:defRPr>
            </a:lvl1pPr>
            <a:lvl2pPr marL="562990" indent="-28575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00000000000000000" pitchFamily="2" charset="-52"/>
              </a:defRPr>
            </a:lvl2pPr>
          </a:lstStyle>
          <a:p>
            <a:r>
              <a:rPr lang="ru-RU" dirty="0" smtClean="0"/>
              <a:t>Маркированный список</a:t>
            </a:r>
          </a:p>
          <a:p>
            <a:endParaRPr lang="ru-RU" dirty="0" smtClean="0"/>
          </a:p>
          <a:p>
            <a:r>
              <a:rPr lang="ru-RU" dirty="0" smtClean="0"/>
              <a:t>Маркированный список</a:t>
            </a:r>
          </a:p>
          <a:p>
            <a:endParaRPr lang="ru-RU" dirty="0" smtClean="0"/>
          </a:p>
          <a:p>
            <a:r>
              <a:rPr lang="ru-RU" dirty="0" smtClean="0"/>
              <a:t>Маркированный список</a:t>
            </a:r>
          </a:p>
          <a:p>
            <a:endParaRPr lang="ru-RU" dirty="0" smtClean="0"/>
          </a:p>
          <a:p>
            <a:r>
              <a:rPr lang="ru-RU" dirty="0" smtClean="0"/>
              <a:t>Маркированный список</a:t>
            </a:r>
          </a:p>
          <a:p>
            <a:pPr lvl="1"/>
            <a:endParaRPr lang="ru-RU" dirty="0" smtClean="0"/>
          </a:p>
          <a:p>
            <a:pPr lvl="1"/>
            <a:r>
              <a:rPr lang="ru-RU" dirty="0" smtClean="0"/>
              <a:t>1</a:t>
            </a:r>
          </a:p>
          <a:p>
            <a:pPr lvl="1"/>
            <a:r>
              <a:rPr lang="ru-RU" dirty="0" smtClean="0"/>
              <a:t>2</a:t>
            </a:r>
          </a:p>
          <a:p>
            <a:pPr lvl="1"/>
            <a:r>
              <a:rPr lang="ru-RU" dirty="0" smtClean="0"/>
              <a:t>3</a:t>
            </a:r>
          </a:p>
          <a:p>
            <a:endParaRPr lang="ru-RU" dirty="0" smtClean="0"/>
          </a:p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80" y="1105017"/>
            <a:ext cx="2821326" cy="1349858"/>
          </a:xfrm>
          <a:prstGeom prst="rect">
            <a:avLst/>
          </a:prstGeom>
        </p:spPr>
      </p:pic>
      <p:sp>
        <p:nvSpPr>
          <p:cNvPr id="7" name="Holder 2"/>
          <p:cNvSpPr>
            <a:spLocks noGrp="1"/>
          </p:cNvSpPr>
          <p:nvPr>
            <p:ph type="title" hasCustomPrompt="1"/>
          </p:nvPr>
        </p:nvSpPr>
        <p:spPr>
          <a:xfrm>
            <a:off x="1338480" y="3438950"/>
            <a:ext cx="6595557" cy="762348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Formular" panose="02000000000000000000" pitchFamily="2" charset="-52"/>
                <a:cs typeface="Arial"/>
              </a:defRPr>
            </a:lvl1pPr>
          </a:lstStyle>
          <a:p>
            <a:r>
              <a:rPr lang="ru-RU" dirty="0" smtClean="0"/>
              <a:t>Спасибо за внимание!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61" r:id="rId3"/>
    <p:sldLayoutId id="2147483662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 sz="2433"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0">
        <a:defRPr>
          <a:latin typeface="+mn-lt"/>
          <a:ea typeface="+mn-ea"/>
          <a:cs typeface="+mn-cs"/>
        </a:defRPr>
      </a:lvl2pPr>
      <a:lvl3pPr marL="554478">
        <a:defRPr>
          <a:latin typeface="+mn-lt"/>
          <a:ea typeface="+mn-ea"/>
          <a:cs typeface="+mn-cs"/>
        </a:defRPr>
      </a:lvl3pPr>
      <a:lvl4pPr marL="831718">
        <a:defRPr>
          <a:latin typeface="+mn-lt"/>
          <a:ea typeface="+mn-ea"/>
          <a:cs typeface="+mn-cs"/>
        </a:defRPr>
      </a:lvl4pPr>
      <a:lvl5pPr marL="1108958">
        <a:defRPr>
          <a:latin typeface="+mn-lt"/>
          <a:ea typeface="+mn-ea"/>
          <a:cs typeface="+mn-cs"/>
        </a:defRPr>
      </a:lvl5pPr>
      <a:lvl6pPr marL="1386196">
        <a:defRPr>
          <a:latin typeface="+mn-lt"/>
          <a:ea typeface="+mn-ea"/>
          <a:cs typeface="+mn-cs"/>
        </a:defRPr>
      </a:lvl6pPr>
      <a:lvl7pPr marL="1663436">
        <a:defRPr>
          <a:latin typeface="+mn-lt"/>
          <a:ea typeface="+mn-ea"/>
          <a:cs typeface="+mn-cs"/>
        </a:defRPr>
      </a:lvl7pPr>
      <a:lvl8pPr marL="1940674">
        <a:defRPr>
          <a:latin typeface="+mn-lt"/>
          <a:ea typeface="+mn-ea"/>
          <a:cs typeface="+mn-cs"/>
        </a:defRPr>
      </a:lvl8pPr>
      <a:lvl9pPr marL="221791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0">
        <a:defRPr>
          <a:latin typeface="+mn-lt"/>
          <a:ea typeface="+mn-ea"/>
          <a:cs typeface="+mn-cs"/>
        </a:defRPr>
      </a:lvl2pPr>
      <a:lvl3pPr marL="554478">
        <a:defRPr>
          <a:latin typeface="+mn-lt"/>
          <a:ea typeface="+mn-ea"/>
          <a:cs typeface="+mn-cs"/>
        </a:defRPr>
      </a:lvl3pPr>
      <a:lvl4pPr marL="831718">
        <a:defRPr>
          <a:latin typeface="+mn-lt"/>
          <a:ea typeface="+mn-ea"/>
          <a:cs typeface="+mn-cs"/>
        </a:defRPr>
      </a:lvl4pPr>
      <a:lvl5pPr marL="1108958">
        <a:defRPr>
          <a:latin typeface="+mn-lt"/>
          <a:ea typeface="+mn-ea"/>
          <a:cs typeface="+mn-cs"/>
        </a:defRPr>
      </a:lvl5pPr>
      <a:lvl6pPr marL="1386196">
        <a:defRPr>
          <a:latin typeface="+mn-lt"/>
          <a:ea typeface="+mn-ea"/>
          <a:cs typeface="+mn-cs"/>
        </a:defRPr>
      </a:lvl6pPr>
      <a:lvl7pPr marL="1663436">
        <a:defRPr>
          <a:latin typeface="+mn-lt"/>
          <a:ea typeface="+mn-ea"/>
          <a:cs typeface="+mn-cs"/>
        </a:defRPr>
      </a:lvl7pPr>
      <a:lvl8pPr marL="1940674">
        <a:defRPr>
          <a:latin typeface="+mn-lt"/>
          <a:ea typeface="+mn-ea"/>
          <a:cs typeface="+mn-cs"/>
        </a:defRPr>
      </a:lvl8pPr>
      <a:lvl9pPr marL="2217914">
        <a:defRPr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33" userDrawn="1">
          <p15:clr>
            <a:srgbClr val="F26B43"/>
          </p15:clr>
        </p15:guide>
        <p15:guide id="2" orient="horz" pos="667" userDrawn="1">
          <p15:clr>
            <a:srgbClr val="F26B43"/>
          </p15:clr>
        </p15:guide>
        <p15:guide id="3" orient="horz" pos="371" userDrawn="1">
          <p15:clr>
            <a:srgbClr val="F26B43"/>
          </p15:clr>
        </p15:guide>
        <p15:guide id="4" pos="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45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38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1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Маркированный список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Маркированный список</a:t>
            </a:r>
          </a:p>
          <a:p>
            <a:endParaRPr lang="ru-RU" dirty="0" smtClean="0"/>
          </a:p>
          <a:p>
            <a:r>
              <a:rPr lang="ru-RU" dirty="0"/>
              <a:t>Маркированный список</a:t>
            </a:r>
          </a:p>
          <a:p>
            <a:endParaRPr lang="ru-RU" dirty="0" smtClean="0"/>
          </a:p>
          <a:p>
            <a:pPr lvl="1"/>
            <a:r>
              <a:rPr lang="ru-RU" dirty="0" smtClean="0"/>
              <a:t>1</a:t>
            </a:r>
          </a:p>
          <a:p>
            <a:pPr lvl="1"/>
            <a:endParaRPr lang="ru-RU" dirty="0" smtClean="0"/>
          </a:p>
          <a:p>
            <a:pPr lvl="1"/>
            <a:r>
              <a:rPr lang="ru-RU" dirty="0" smtClean="0"/>
              <a:t>2</a:t>
            </a:r>
          </a:p>
          <a:p>
            <a:pPr lvl="1"/>
            <a:endParaRPr lang="ru-RU" dirty="0" smtClean="0"/>
          </a:p>
          <a:p>
            <a:pPr lvl="1"/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4953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744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7741</TotalTime>
  <Words>9</Words>
  <Application>Microsoft Office PowerPoint</Application>
  <PresentationFormat>Широкоэкранный</PresentationFormat>
  <Paragraphs>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Formular</vt:lpstr>
      <vt:lpstr>Wingdings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Даниил</dc:creator>
  <cp:keywords/>
  <dc:description/>
  <cp:lastModifiedBy>Даниил</cp:lastModifiedBy>
  <cp:revision>464</cp:revision>
  <dcterms:created xsi:type="dcterms:W3CDTF">2021-02-22T13:15:13Z</dcterms:created>
  <dcterms:modified xsi:type="dcterms:W3CDTF">2022-12-26T14:27:41Z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2021-02-22T10:00:00Z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2021-02-22T10:00:00Z</vt:filetime>
  </property>
</Properties>
</file>