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396" r:id="rId2"/>
    <p:sldId id="397" r:id="rId3"/>
    <p:sldId id="398" r:id="rId4"/>
    <p:sldId id="399" r:id="rId5"/>
    <p:sldId id="324" r:id="rId6"/>
  </p:sldIdLst>
  <p:sldSz cx="8820150" cy="5327650"/>
  <p:notesSz cx="20104100" cy="1130935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78">
          <p15:clr>
            <a:srgbClr val="A4A3A4"/>
          </p15:clr>
        </p15:guide>
        <p15:guide id="2" pos="2778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1" roundtripDataSignature="AMtx7mhmjPEj5Fknq5QXSdVQbPuaWdklf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3049"/>
    <a:srgbClr val="FFE651"/>
    <a:srgbClr val="E3E5EA"/>
    <a:srgbClr val="A2A41E"/>
    <a:srgbClr val="27725D"/>
    <a:srgbClr val="47536F"/>
    <a:srgbClr val="FFFFFF"/>
    <a:srgbClr val="6D758E"/>
    <a:srgbClr val="4F4F4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DB7936A-1858-41CA-9808-788207DC1AB6}">
  <a:tblStyle styleId="{8DB7936A-1858-41CA-9808-788207DC1AB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1D737B05-46D8-468D-BFD7-B9E85C7E7F52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11DF0C02-883B-4853-AB6F-D74BB169A5FC}" styleName="Table_2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0" autoAdjust="0"/>
    <p:restoredTop sz="92653" autoAdjust="0"/>
  </p:normalViewPr>
  <p:slideViewPr>
    <p:cSldViewPr snapToGrid="0">
      <p:cViewPr varScale="1">
        <p:scale>
          <a:sx n="152" d="100"/>
          <a:sy n="152" d="100"/>
        </p:scale>
        <p:origin x="1216" y="184"/>
      </p:cViewPr>
      <p:guideLst>
        <p:guide orient="horz" pos="1678"/>
        <p:guide pos="277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84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82" Type="http://schemas.openxmlformats.org/officeDocument/2006/relationships/presProps" Target="presProps.xml"/><Relationship Id="rId81" Type="http://customschemas.google.com/relationships/presentationmetadata" Target="metadata"/><Relationship Id="rId4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8712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11387138" y="0"/>
            <a:ext cx="8712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92925" y="1414463"/>
            <a:ext cx="6318250" cy="38163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10742613"/>
            <a:ext cx="8712200" cy="566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5144666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92925" y="1414463"/>
            <a:ext cx="6318250" cy="38163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1:notes"/>
          <p:cNvSpPr txBox="1">
            <a:spLocks noGrp="1"/>
          </p:cNvSpPr>
          <p:nvPr>
            <p:ph type="body" idx="1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Google Shape;72;p1:notes"/>
          <p:cNvSpPr txBox="1">
            <a:spLocks noGrp="1"/>
          </p:cNvSpPr>
          <p:nvPr>
            <p:ph type="sldNum" idx="12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1</a:t>
            </a:fld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:notes"/>
          <p:cNvSpPr txBox="1">
            <a:spLocks noGrp="1"/>
          </p:cNvSpPr>
          <p:nvPr>
            <p:ph type="body" idx="1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7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92925" y="1414463"/>
            <a:ext cx="6318250" cy="38163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:notes"/>
          <p:cNvSpPr txBox="1">
            <a:spLocks noGrp="1"/>
          </p:cNvSpPr>
          <p:nvPr>
            <p:ph type="body" idx="1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8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92925" y="1414463"/>
            <a:ext cx="6318250" cy="38163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:notes"/>
          <p:cNvSpPr txBox="1">
            <a:spLocks noGrp="1"/>
          </p:cNvSpPr>
          <p:nvPr>
            <p:ph type="body" idx="1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7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92925" y="1414463"/>
            <a:ext cx="6318250" cy="38163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633486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1" name="Google Shape;831;p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92925" y="1414463"/>
            <a:ext cx="6318250" cy="38163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2" name="Google Shape;832;p80:notes"/>
          <p:cNvSpPr txBox="1">
            <a:spLocks noGrp="1"/>
          </p:cNvSpPr>
          <p:nvPr>
            <p:ph type="body" idx="1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3" name="Google Shape;833;p80:notes"/>
          <p:cNvSpPr txBox="1">
            <a:spLocks noGrp="1"/>
          </p:cNvSpPr>
          <p:nvPr>
            <p:ph type="sldNum" idx="12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5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Title Slide">
  <p:cSld name="1_Title Slide"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82"/>
          <p:cNvSpPr/>
          <p:nvPr/>
        </p:nvSpPr>
        <p:spPr>
          <a:xfrm>
            <a:off x="0" y="591919"/>
            <a:ext cx="8820150" cy="4735357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56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83"/>
          <p:cNvSpPr txBox="1">
            <a:spLocks noGrp="1"/>
          </p:cNvSpPr>
          <p:nvPr>
            <p:ph type="title"/>
          </p:nvPr>
        </p:nvSpPr>
        <p:spPr>
          <a:xfrm>
            <a:off x="858838" y="457200"/>
            <a:ext cx="7041912" cy="340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70" b="1" i="0" u="none" strike="noStrike" cap="none">
                <a:solidFill>
                  <a:srgbClr val="33333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6" name="Google Shape;16;p83"/>
          <p:cNvSpPr txBox="1">
            <a:spLocks noGrp="1"/>
          </p:cNvSpPr>
          <p:nvPr>
            <p:ph type="body" idx="1"/>
          </p:nvPr>
        </p:nvSpPr>
        <p:spPr>
          <a:xfrm>
            <a:off x="858838" y="1321703"/>
            <a:ext cx="700569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7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2_Title Slide">
  <p:cSld name="2_Title Slide">
    <p:bg>
      <p:bgPr>
        <a:solidFill>
          <a:schemeClr val="lt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oogle Shape;18;p8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187"/>
            <a:ext cx="8820150" cy="5327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>
  <p:cSld name="Title Slide">
    <p:bg>
      <p:bgPr>
        <a:solidFill>
          <a:schemeClr val="lt1"/>
        </a:solid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89"/>
          <p:cNvSpPr txBox="1">
            <a:spLocks noGrp="1"/>
          </p:cNvSpPr>
          <p:nvPr>
            <p:ph type="ctrTitle"/>
          </p:nvPr>
        </p:nvSpPr>
        <p:spPr>
          <a:xfrm>
            <a:off x="858838" y="457200"/>
            <a:ext cx="6774219" cy="2569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7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8" name="Google Shape;28;p89"/>
          <p:cNvSpPr txBox="1">
            <a:spLocks noGrp="1"/>
          </p:cNvSpPr>
          <p:nvPr>
            <p:ph type="subTitle" idx="1"/>
          </p:nvPr>
        </p:nvSpPr>
        <p:spPr>
          <a:xfrm>
            <a:off x="1323023" y="2983484"/>
            <a:ext cx="617410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Google Shape;29;p89"/>
          <p:cNvSpPr txBox="1">
            <a:spLocks noGrp="1"/>
          </p:cNvSpPr>
          <p:nvPr>
            <p:ph type="ftr" idx="11"/>
          </p:nvPr>
        </p:nvSpPr>
        <p:spPr>
          <a:xfrm>
            <a:off x="2998851" y="4954715"/>
            <a:ext cx="2822448" cy="2663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89"/>
          <p:cNvSpPr txBox="1">
            <a:spLocks noGrp="1"/>
          </p:cNvSpPr>
          <p:nvPr>
            <p:ph type="dt" idx="10"/>
          </p:nvPr>
        </p:nvSpPr>
        <p:spPr>
          <a:xfrm>
            <a:off x="441007" y="4954715"/>
            <a:ext cx="2028635" cy="2663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89"/>
          <p:cNvSpPr txBox="1">
            <a:spLocks noGrp="1"/>
          </p:cNvSpPr>
          <p:nvPr>
            <p:ph type="sldNum" idx="12"/>
          </p:nvPr>
        </p:nvSpPr>
        <p:spPr>
          <a:xfrm>
            <a:off x="6350508" y="4954715"/>
            <a:ext cx="2028635" cy="2663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81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81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81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81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81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81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81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81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81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0"/>
          <p:cNvSpPr txBox="1">
            <a:spLocks noGrp="1"/>
          </p:cNvSpPr>
          <p:nvPr>
            <p:ph type="body" idx="1"/>
          </p:nvPr>
        </p:nvSpPr>
        <p:spPr>
          <a:xfrm>
            <a:off x="1087759" y="1206794"/>
            <a:ext cx="3543382" cy="165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75" b="0" i="0" u="none" strike="noStrike" cap="none">
                <a:solidFill>
                  <a:srgbClr val="4F4F4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90"/>
          <p:cNvSpPr txBox="1">
            <a:spLocks noGrp="1"/>
          </p:cNvSpPr>
          <p:nvPr>
            <p:ph type="body" idx="2"/>
          </p:nvPr>
        </p:nvSpPr>
        <p:spPr>
          <a:xfrm>
            <a:off x="4542377" y="1225360"/>
            <a:ext cx="383676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90"/>
          <p:cNvSpPr txBox="1">
            <a:spLocks noGrp="1"/>
          </p:cNvSpPr>
          <p:nvPr>
            <p:ph type="ftr" idx="11"/>
          </p:nvPr>
        </p:nvSpPr>
        <p:spPr>
          <a:xfrm>
            <a:off x="2998851" y="4954715"/>
            <a:ext cx="2822448" cy="2663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90"/>
          <p:cNvSpPr txBox="1">
            <a:spLocks noGrp="1"/>
          </p:cNvSpPr>
          <p:nvPr>
            <p:ph type="dt" idx="10"/>
          </p:nvPr>
        </p:nvSpPr>
        <p:spPr>
          <a:xfrm>
            <a:off x="441007" y="4954715"/>
            <a:ext cx="2028635" cy="2663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90"/>
          <p:cNvSpPr txBox="1">
            <a:spLocks noGrp="1"/>
          </p:cNvSpPr>
          <p:nvPr>
            <p:ph type="sldNum" idx="12"/>
          </p:nvPr>
        </p:nvSpPr>
        <p:spPr>
          <a:xfrm>
            <a:off x="6350508" y="4954715"/>
            <a:ext cx="2028635" cy="2663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81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81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81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81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81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81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81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81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81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38" name="Google Shape;38;p90"/>
          <p:cNvSpPr txBox="1">
            <a:spLocks noGrp="1"/>
          </p:cNvSpPr>
          <p:nvPr>
            <p:ph type="title"/>
          </p:nvPr>
        </p:nvSpPr>
        <p:spPr>
          <a:xfrm>
            <a:off x="858838" y="457200"/>
            <a:ext cx="7041912" cy="340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70" b="1" i="0" u="none" strike="noStrike" cap="none">
                <a:solidFill>
                  <a:srgbClr val="33333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1"/>
          <p:cNvSpPr/>
          <p:nvPr/>
        </p:nvSpPr>
        <p:spPr>
          <a:xfrm>
            <a:off x="0" y="0"/>
            <a:ext cx="514509" cy="5327276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56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81"/>
          <p:cNvSpPr txBox="1"/>
          <p:nvPr/>
        </p:nvSpPr>
        <p:spPr>
          <a:xfrm>
            <a:off x="0" y="4854228"/>
            <a:ext cx="435429" cy="202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053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053" b="1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4">
          <p15:clr>
            <a:srgbClr val="F26B43"/>
          </p15:clr>
        </p15:guide>
        <p15:guide id="2" orient="horz" pos="518">
          <p15:clr>
            <a:srgbClr val="F26B43"/>
          </p15:clr>
        </p15:guide>
        <p15:guide id="3" orient="horz" pos="288">
          <p15:clr>
            <a:srgbClr val="F26B43"/>
          </p15:clr>
        </p15:guide>
        <p15:guide id="4" pos="54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"/>
          <p:cNvSpPr txBox="1"/>
          <p:nvPr/>
        </p:nvSpPr>
        <p:spPr>
          <a:xfrm>
            <a:off x="3901637" y="890608"/>
            <a:ext cx="4400321" cy="718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8775" rIns="0" bIns="0" anchor="t" anchorCtr="0">
            <a:spAutoFit/>
          </a:bodyPr>
          <a:lstStyle/>
          <a:p>
            <a:pPr marL="5571" marR="2229" lvl="0" indent="0" algn="r" rtl="0">
              <a:lnSpc>
                <a:spcPct val="11858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="1" dirty="0">
                <a:solidFill>
                  <a:srgbClr val="383047"/>
                </a:solidFill>
              </a:rPr>
              <a:t>НАЗВАНИЕ</a:t>
            </a:r>
            <a:endParaRPr sz="2800" b="1" dirty="0">
              <a:solidFill>
                <a:srgbClr val="38304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1"/>
          <p:cNvSpPr/>
          <p:nvPr/>
        </p:nvSpPr>
        <p:spPr>
          <a:xfrm>
            <a:off x="5319712" y="3948236"/>
            <a:ext cx="551886" cy="0"/>
          </a:xfrm>
          <a:custGeom>
            <a:avLst/>
            <a:gdLst/>
            <a:ahLst/>
            <a:cxnLst/>
            <a:rect l="l" t="t" r="r" b="b"/>
            <a:pathLst>
              <a:path w="1257934" h="120000" extrusionOk="0">
                <a:moveTo>
                  <a:pt x="0" y="0"/>
                </a:moveTo>
                <a:lnTo>
                  <a:pt x="1257511" y="0"/>
                </a:lnTo>
              </a:path>
            </a:pathLst>
          </a:custGeom>
          <a:noFill/>
          <a:ln w="23725" cap="flat" cmpd="sng">
            <a:solidFill>
              <a:srgbClr val="65656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56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1"/>
          <p:cNvSpPr txBox="1"/>
          <p:nvPr/>
        </p:nvSpPr>
        <p:spPr>
          <a:xfrm>
            <a:off x="5314140" y="4045446"/>
            <a:ext cx="1254440" cy="205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400" rIns="0" bIns="0" anchor="t" anchorCtr="0">
            <a:spAutoFit/>
          </a:bodyPr>
          <a:lstStyle/>
          <a:p>
            <a:pPr marL="5571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94" dirty="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Москва, г</a:t>
            </a:r>
            <a:r>
              <a:rPr lang="ru-RU" sz="1294" dirty="0">
                <a:solidFill>
                  <a:srgbClr val="666666"/>
                </a:solidFill>
              </a:rPr>
              <a:t>од</a:t>
            </a:r>
            <a:endParaRPr sz="1294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"/>
          <p:cNvSpPr txBox="1">
            <a:spLocks noGrp="1"/>
          </p:cNvSpPr>
          <p:nvPr>
            <p:ph type="title"/>
          </p:nvPr>
        </p:nvSpPr>
        <p:spPr>
          <a:xfrm>
            <a:off x="858838" y="441252"/>
            <a:ext cx="7041912" cy="340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ЗАГОЛОВОК</a:t>
            </a:r>
            <a:endParaRPr sz="17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"/>
          <p:cNvSpPr/>
          <p:nvPr/>
        </p:nvSpPr>
        <p:spPr>
          <a:xfrm>
            <a:off x="863640" y="825942"/>
            <a:ext cx="7511614" cy="0"/>
          </a:xfrm>
          <a:custGeom>
            <a:avLst/>
            <a:gdLst/>
            <a:ahLst/>
            <a:cxnLst/>
            <a:rect l="l" t="t" r="r" b="b"/>
            <a:pathLst>
              <a:path w="17121505" h="120000" extrusionOk="0">
                <a:moveTo>
                  <a:pt x="0" y="0"/>
                </a:moveTo>
                <a:lnTo>
                  <a:pt x="17121468" y="0"/>
                </a:lnTo>
              </a:path>
            </a:pathLst>
          </a:custGeom>
          <a:noFill/>
          <a:ln w="10450" cap="flat" cmpd="sng">
            <a:solidFill>
              <a:srgbClr val="A7A9A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56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2"/>
          <p:cNvSpPr txBox="1"/>
          <p:nvPr/>
        </p:nvSpPr>
        <p:spPr>
          <a:xfrm>
            <a:off x="858835" y="1707813"/>
            <a:ext cx="7195543" cy="27938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7175" rIns="0" bIns="0" anchor="t" anchorCtr="0">
            <a:spAutoFit/>
          </a:bodyPr>
          <a:lstStyle/>
          <a:p>
            <a:pPr marR="0" lvl="0" indent="-396000" algn="l" rtl="0">
              <a:spcAft>
                <a:spcPts val="600"/>
              </a:spcAft>
              <a:buClr>
                <a:srgbClr val="799654"/>
              </a:buClr>
              <a:buSzPts val="2000"/>
              <a:buFont typeface="Arial" panose="020B0604020202020204" pitchFamily="34" charset="0"/>
              <a:buChar char="►"/>
            </a:pPr>
            <a:r>
              <a:rPr lang="ru-RU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ХХХ </a:t>
            </a:r>
            <a:endParaRPr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R="0" lvl="0" indent="-396000" algn="l" rtl="0">
              <a:spcAft>
                <a:spcPts val="600"/>
              </a:spcAft>
              <a:buClr>
                <a:srgbClr val="799654"/>
              </a:buClr>
              <a:buSzPts val="2000"/>
              <a:buFont typeface="Arial" panose="020B0604020202020204" pitchFamily="34" charset="0"/>
              <a:buChar char="►"/>
            </a:pPr>
            <a:r>
              <a:rPr lang="ru-R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ХХХ</a:t>
            </a:r>
            <a:endParaRPr lang="ru-RU" sz="15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720000" lvl="3" indent="-168275">
              <a:spcAft>
                <a:spcPts val="600"/>
              </a:spcAft>
              <a:buClr>
                <a:srgbClr val="CBBD00"/>
              </a:buClr>
              <a:buSzPct val="80000"/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ХХХ</a:t>
            </a:r>
          </a:p>
          <a:p>
            <a:pPr marL="720000" lvl="2" indent="-168275">
              <a:spcAft>
                <a:spcPts val="600"/>
              </a:spcAft>
              <a:buClr>
                <a:srgbClr val="CBBD00"/>
              </a:buClr>
              <a:buSzPct val="80000"/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ХХХ</a:t>
            </a:r>
            <a:endParaRPr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R="0" lvl="0" indent="-396000" algn="l" rtl="0">
              <a:spcAft>
                <a:spcPts val="600"/>
              </a:spcAft>
              <a:buClr>
                <a:srgbClr val="799654"/>
              </a:buClr>
              <a:buSzPts val="2000"/>
              <a:buFont typeface="Arial"/>
              <a:buChar char="►"/>
            </a:pPr>
            <a:r>
              <a:rPr lang="ru-RU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ХХХ</a:t>
            </a:r>
            <a:endParaRPr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R="0" lvl="0" indent="-396000" algn="l" rtl="0">
              <a:spcAft>
                <a:spcPts val="600"/>
              </a:spcAft>
              <a:buClr>
                <a:srgbClr val="799654"/>
              </a:buClr>
              <a:buSzPts val="2000"/>
              <a:buFont typeface="Arial"/>
              <a:buChar char="►"/>
            </a:pPr>
            <a:r>
              <a:rPr lang="ru-RU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ХХХ</a:t>
            </a:r>
            <a:endParaRPr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53503" marR="0" lvl="0" indent="-121210" algn="l" rtl="0">
              <a:spcBef>
                <a:spcPts val="687"/>
              </a:spcBef>
              <a:spcAft>
                <a:spcPts val="0"/>
              </a:spcAft>
              <a:buClr>
                <a:srgbClr val="799654"/>
              </a:buClr>
              <a:buSzPts val="2000"/>
              <a:buFont typeface="Calibri"/>
              <a:buNone/>
            </a:pPr>
            <a:endParaRPr sz="2000" dirty="0">
              <a:solidFill>
                <a:srgbClr val="4F4F4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83;p2">
            <a:extLst>
              <a:ext uri="{FF2B5EF4-FFF2-40B4-BE49-F238E27FC236}">
                <a16:creationId xmlns:a16="http://schemas.microsoft.com/office/drawing/2014/main" id="{173B1B05-13D5-7446-BD78-CD7922125C8A}"/>
              </a:ext>
            </a:extLst>
          </p:cNvPr>
          <p:cNvSpPr txBox="1"/>
          <p:nvPr/>
        </p:nvSpPr>
        <p:spPr>
          <a:xfrm>
            <a:off x="858835" y="1137637"/>
            <a:ext cx="7195543" cy="3958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7175" rIns="0" bIns="0" anchor="t" anchorCtr="0">
            <a:spAutoFit/>
          </a:bodyPr>
          <a:lstStyle/>
          <a:p>
            <a:pPr marL="1503" marR="0" lvl="0" algn="l" rtl="0">
              <a:spcAft>
                <a:spcPts val="0"/>
              </a:spcAft>
              <a:buClr>
                <a:srgbClr val="799654"/>
              </a:buClr>
              <a:buSzPts val="2000"/>
              <a:buFont typeface="Calibri"/>
              <a:buNone/>
            </a:pPr>
            <a:r>
              <a:rPr lang="ru-R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МАРКИРОВАННЫЙ СПИСОК</a:t>
            </a:r>
            <a:endParaRPr sz="20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3"/>
          <p:cNvSpPr txBox="1"/>
          <p:nvPr/>
        </p:nvSpPr>
        <p:spPr>
          <a:xfrm>
            <a:off x="5197902" y="839932"/>
            <a:ext cx="3098810" cy="1115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800" rIns="0" bIns="0" anchor="t" anchorCtr="0">
            <a:spAutoFit/>
          </a:bodyPr>
          <a:lstStyle/>
          <a:p>
            <a:pPr marL="5571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="0" i="0" dirty="0">
                <a:solidFill>
                  <a:srgbClr val="383047"/>
                </a:solidFill>
                <a:latin typeface="Arial"/>
                <a:ea typeface="Arial"/>
                <a:cs typeface="Arial"/>
                <a:sym typeface="Arial"/>
              </a:rPr>
              <a:t>Подзаголовок</a:t>
            </a:r>
          </a:p>
          <a:p>
            <a:pPr marL="5571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dirty="0">
                <a:solidFill>
                  <a:srgbClr val="383047"/>
                </a:solidFill>
              </a:rPr>
              <a:t>раздела</a:t>
            </a:r>
            <a:endParaRPr sz="3600" b="1" i="0" dirty="0">
              <a:solidFill>
                <a:srgbClr val="383047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"/>
          <p:cNvSpPr txBox="1">
            <a:spLocks noGrp="1"/>
          </p:cNvSpPr>
          <p:nvPr>
            <p:ph type="title"/>
          </p:nvPr>
        </p:nvSpPr>
        <p:spPr>
          <a:xfrm>
            <a:off x="858838" y="441252"/>
            <a:ext cx="7041912" cy="340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ЗАГОЛОВОК</a:t>
            </a:r>
            <a:endParaRPr sz="17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"/>
          <p:cNvSpPr/>
          <p:nvPr/>
        </p:nvSpPr>
        <p:spPr>
          <a:xfrm>
            <a:off x="863640" y="825942"/>
            <a:ext cx="7511614" cy="0"/>
          </a:xfrm>
          <a:custGeom>
            <a:avLst/>
            <a:gdLst/>
            <a:ahLst/>
            <a:cxnLst/>
            <a:rect l="l" t="t" r="r" b="b"/>
            <a:pathLst>
              <a:path w="17121505" h="120000" extrusionOk="0">
                <a:moveTo>
                  <a:pt x="0" y="0"/>
                </a:moveTo>
                <a:lnTo>
                  <a:pt x="17121468" y="0"/>
                </a:lnTo>
              </a:path>
            </a:pathLst>
          </a:custGeom>
          <a:noFill/>
          <a:ln w="10450" cap="flat" cmpd="sng">
            <a:solidFill>
              <a:srgbClr val="A7A9A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56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2"/>
          <p:cNvSpPr txBox="1"/>
          <p:nvPr/>
        </p:nvSpPr>
        <p:spPr>
          <a:xfrm>
            <a:off x="858838" y="1233593"/>
            <a:ext cx="7195543" cy="3958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7175" rIns="0" bIns="0" anchor="t" anchorCtr="0">
            <a:spAutoFit/>
          </a:bodyPr>
          <a:lstStyle/>
          <a:p>
            <a:pPr marL="1503" marR="0" lvl="0" algn="l" rtl="0">
              <a:spcAft>
                <a:spcPts val="0"/>
              </a:spcAft>
              <a:buClr>
                <a:srgbClr val="799654"/>
              </a:buClr>
              <a:buSzPts val="2000"/>
              <a:buFont typeface="Calibri"/>
              <a:buNone/>
            </a:pPr>
            <a:r>
              <a:rPr lang="ru-RU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ТЕКСТ</a:t>
            </a:r>
            <a:endParaRPr sz="20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28003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" name="Google Shape;835;p80"/>
          <p:cNvSpPr txBox="1"/>
          <p:nvPr/>
        </p:nvSpPr>
        <p:spPr>
          <a:xfrm>
            <a:off x="5693538" y="887061"/>
            <a:ext cx="3126612" cy="10078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500" rIns="0" bIns="0" anchor="t" anchorCtr="0">
            <a:spAutoFit/>
          </a:bodyPr>
          <a:lstStyle/>
          <a:p>
            <a:pPr marL="7661" marR="0" lvl="0" indent="0" algn="l" rtl="0">
              <a:lnSpc>
                <a:spcPct val="11643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334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Спасибо</a:t>
            </a:r>
            <a:endParaRPr dirty="0"/>
          </a:p>
          <a:p>
            <a:pPr marL="7661" marR="0" lvl="0" indent="0" algn="l" rtl="0">
              <a:lnSpc>
                <a:spcPct val="11643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334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за внимание!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19770</TotalTime>
  <Words>23</Words>
  <Application>Microsoft Macintosh PowerPoint</Application>
  <PresentationFormat>Произвольный</PresentationFormat>
  <Paragraphs>18</Paragraphs>
  <Slides>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Office Theme</vt:lpstr>
      <vt:lpstr>Презентация PowerPoint</vt:lpstr>
      <vt:lpstr>ЗАГОЛОВОК</vt:lpstr>
      <vt:lpstr>Презентация PowerPoint</vt:lpstr>
      <vt:lpstr>ЗАГОЛОВОК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clib</dc:creator>
  <cp:lastModifiedBy>admin</cp:lastModifiedBy>
  <cp:revision>150</cp:revision>
  <dcterms:created xsi:type="dcterms:W3CDTF">2021-02-27T13:59:40Z</dcterms:created>
  <dcterms:modified xsi:type="dcterms:W3CDTF">2022-08-29T11:48:21Z</dcterms:modified>
</cp:coreProperties>
</file>