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96" r:id="rId2"/>
    <p:sldId id="397" r:id="rId3"/>
    <p:sldId id="398" r:id="rId4"/>
    <p:sldId id="399" r:id="rId5"/>
    <p:sldId id="324" r:id="rId6"/>
  </p:sldIdLst>
  <p:sldSz cx="8820150" cy="5327650"/>
  <p:notesSz cx="20104100" cy="11309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78">
          <p15:clr>
            <a:srgbClr val="A4A3A4"/>
          </p15:clr>
        </p15:guide>
        <p15:guide id="2" pos="277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1" roundtripDataSignature="AMtx7mhmjPEj5Fknq5QXSdVQbPuaWdkl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049"/>
    <a:srgbClr val="FFE651"/>
    <a:srgbClr val="E3E5EA"/>
    <a:srgbClr val="A2A41E"/>
    <a:srgbClr val="27725D"/>
    <a:srgbClr val="47536F"/>
    <a:srgbClr val="FFFFFF"/>
    <a:srgbClr val="6D758E"/>
    <a:srgbClr val="4F4F4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B7936A-1858-41CA-9808-788207DC1AB6}">
  <a:tblStyle styleId="{8DB7936A-1858-41CA-9808-788207DC1A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D737B05-46D8-468D-BFD7-B9E85C7E7F52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DF0C02-883B-4853-AB6F-D74BB169A5FC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2717" autoAdjust="0"/>
  </p:normalViewPr>
  <p:slideViewPr>
    <p:cSldViewPr snapToGrid="0">
      <p:cViewPr varScale="1">
        <p:scale>
          <a:sx n="177" d="100"/>
          <a:sy n="177" d="100"/>
        </p:scale>
        <p:origin x="192" y="248"/>
      </p:cViewPr>
      <p:guideLst>
        <p:guide orient="horz" pos="1678"/>
        <p:guide pos="27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82" Type="http://schemas.openxmlformats.org/officeDocument/2006/relationships/presProps" Target="presProps.xml"/><Relationship Id="rId81" Type="http://customschemas.google.com/relationships/presentationmetadata" Target="metadata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14466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3348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2" name="Google Shape;832;p80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80:notes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Slide">
  <p:cSld name="1_Title Slide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007C95-F208-8144-9AB5-CA5BE8DD87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587382"/>
            <a:ext cx="8801100" cy="472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82532-B9DB-314E-83AB-6B3559B40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25" y="284163"/>
            <a:ext cx="7607300" cy="10287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6661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3"/>
          <p:cNvSpPr txBox="1">
            <a:spLocks noGrp="1"/>
          </p:cNvSpPr>
          <p:nvPr>
            <p:ph type="title"/>
          </p:nvPr>
        </p:nvSpPr>
        <p:spPr>
          <a:xfrm>
            <a:off x="858838" y="457200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rgbClr val="3333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83"/>
          <p:cNvSpPr txBox="1">
            <a:spLocks noGrp="1"/>
          </p:cNvSpPr>
          <p:nvPr>
            <p:ph type="body" idx="1"/>
          </p:nvPr>
        </p:nvSpPr>
        <p:spPr>
          <a:xfrm>
            <a:off x="858838" y="1321703"/>
            <a:ext cx="700569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Slide">
  <p:cSld name="2_Title Slid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4EB24B6-F534-DA42-B863-91FA781B6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587380"/>
            <a:ext cx="8801100" cy="472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0"/>
          <p:cNvSpPr txBox="1">
            <a:spLocks noGrp="1"/>
          </p:cNvSpPr>
          <p:nvPr>
            <p:ph type="body" idx="1"/>
          </p:nvPr>
        </p:nvSpPr>
        <p:spPr>
          <a:xfrm>
            <a:off x="1087759" y="1206794"/>
            <a:ext cx="3543382" cy="16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5" b="0" i="0" u="none" strike="noStrike" cap="none">
                <a:solidFill>
                  <a:srgbClr val="4F4F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90"/>
          <p:cNvSpPr txBox="1">
            <a:spLocks noGrp="1"/>
          </p:cNvSpPr>
          <p:nvPr>
            <p:ph type="body" idx="2"/>
          </p:nvPr>
        </p:nvSpPr>
        <p:spPr>
          <a:xfrm>
            <a:off x="4542377" y="1225360"/>
            <a:ext cx="383676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90"/>
          <p:cNvSpPr txBox="1">
            <a:spLocks noGrp="1"/>
          </p:cNvSpPr>
          <p:nvPr>
            <p:ph type="ftr" idx="11"/>
          </p:nvPr>
        </p:nvSpPr>
        <p:spPr>
          <a:xfrm>
            <a:off x="2998851" y="4954715"/>
            <a:ext cx="2822448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90"/>
          <p:cNvSpPr txBox="1">
            <a:spLocks noGrp="1"/>
          </p:cNvSpPr>
          <p:nvPr>
            <p:ph type="dt" idx="10"/>
          </p:nvPr>
        </p:nvSpPr>
        <p:spPr>
          <a:xfrm>
            <a:off x="441007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90"/>
          <p:cNvSpPr txBox="1">
            <a:spLocks noGrp="1"/>
          </p:cNvSpPr>
          <p:nvPr>
            <p:ph type="sldNum" idx="12"/>
          </p:nvPr>
        </p:nvSpPr>
        <p:spPr>
          <a:xfrm>
            <a:off x="6350508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8" name="Google Shape;38;p90"/>
          <p:cNvSpPr txBox="1">
            <a:spLocks noGrp="1"/>
          </p:cNvSpPr>
          <p:nvPr>
            <p:ph type="title"/>
          </p:nvPr>
        </p:nvSpPr>
        <p:spPr>
          <a:xfrm>
            <a:off x="858838" y="457200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rgbClr val="3333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1"/>
          <p:cNvSpPr/>
          <p:nvPr/>
        </p:nvSpPr>
        <p:spPr>
          <a:xfrm>
            <a:off x="0" y="0"/>
            <a:ext cx="514509" cy="532727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81"/>
          <p:cNvSpPr txBox="1"/>
          <p:nvPr/>
        </p:nvSpPr>
        <p:spPr>
          <a:xfrm>
            <a:off x="0" y="4854228"/>
            <a:ext cx="435429" cy="20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053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53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4">
          <p15:clr>
            <a:srgbClr val="F26B43"/>
          </p15:clr>
        </p15:guide>
        <p15:guide id="2" orient="horz" pos="518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54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3851237" y="883408"/>
            <a:ext cx="4400321" cy="71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8775" rIns="0" bIns="0" anchor="t" anchorCtr="0">
            <a:spAutoFit/>
          </a:bodyPr>
          <a:lstStyle/>
          <a:p>
            <a:pPr marL="5571" marR="2229" lvl="0" indent="0" algn="r" rtl="0">
              <a:lnSpc>
                <a:spcPct val="1185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383047"/>
                </a:solidFill>
              </a:rPr>
              <a:t>TITLE</a:t>
            </a:r>
            <a:endParaRPr sz="2800" b="1" dirty="0">
              <a:solidFill>
                <a:srgbClr val="3830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319712" y="3948236"/>
            <a:ext cx="551886" cy="0"/>
          </a:xfrm>
          <a:custGeom>
            <a:avLst/>
            <a:gdLst/>
            <a:ahLst/>
            <a:cxnLst/>
            <a:rect l="l" t="t" r="r" b="b"/>
            <a:pathLst>
              <a:path w="1257934" h="120000" extrusionOk="0">
                <a:moveTo>
                  <a:pt x="0" y="0"/>
                </a:moveTo>
                <a:lnTo>
                  <a:pt x="1257511" y="0"/>
                </a:lnTo>
              </a:path>
            </a:pathLst>
          </a:custGeom>
          <a:noFill/>
          <a:ln w="23725" cap="flat" cmpd="sng">
            <a:solidFill>
              <a:srgbClr val="65656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5314140" y="4045446"/>
            <a:ext cx="1254440" cy="20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400" rIns="0" bIns="0" anchor="t" anchorCtr="0">
            <a:spAutoFit/>
          </a:bodyPr>
          <a:lstStyle/>
          <a:p>
            <a:pPr marL="5571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94" dirty="0">
                <a:solidFill>
                  <a:srgbClr val="666666"/>
                </a:solidFill>
              </a:rPr>
              <a:t>Moscow</a:t>
            </a:r>
            <a:r>
              <a:rPr lang="ru-RU" sz="1294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294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endParaRPr sz="1294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>
            <a:spLocks noGrp="1"/>
          </p:cNvSpPr>
          <p:nvPr>
            <p:ph type="title"/>
          </p:nvPr>
        </p:nvSpPr>
        <p:spPr>
          <a:xfrm>
            <a:off x="858838" y="441252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17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863640" y="825942"/>
            <a:ext cx="7511614" cy="0"/>
          </a:xfrm>
          <a:custGeom>
            <a:avLst/>
            <a:gdLst/>
            <a:ahLst/>
            <a:cxnLst/>
            <a:rect l="l" t="t" r="r" b="b"/>
            <a:pathLst>
              <a:path w="17121505" h="120000" extrusionOk="0">
                <a:moveTo>
                  <a:pt x="0" y="0"/>
                </a:moveTo>
                <a:lnTo>
                  <a:pt x="17121468" y="0"/>
                </a:lnTo>
              </a:path>
            </a:pathLst>
          </a:custGeom>
          <a:noFill/>
          <a:ln w="10450" cap="flat" cmpd="sng">
            <a:solidFill>
              <a:srgbClr val="A7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858835" y="1707813"/>
            <a:ext cx="7195543" cy="279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 panose="020B0604020202020204" pitchFamily="34" charset="0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 panose="020B0604020202020204" pitchFamily="34" charset="0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  <a:endParaRPr lang="ru-RU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0000" lvl="3" indent="-168275">
              <a:spcAft>
                <a:spcPts val="600"/>
              </a:spcAft>
              <a:buClr>
                <a:srgbClr val="CBBD00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</a:p>
          <a:p>
            <a:pPr marL="720000" lvl="2" indent="-168275">
              <a:spcAft>
                <a:spcPts val="600"/>
              </a:spcAft>
              <a:buClr>
                <a:srgbClr val="CBBD00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53503" marR="0" lvl="0" indent="-121210" algn="l" rtl="0">
              <a:spcBef>
                <a:spcPts val="687"/>
              </a:spcBef>
              <a:spcAft>
                <a:spcPts val="0"/>
              </a:spcAft>
              <a:buClr>
                <a:srgbClr val="799654"/>
              </a:buClr>
              <a:buSzPts val="2000"/>
              <a:buFont typeface="Calibri"/>
              <a:buNone/>
            </a:pPr>
            <a:endParaRPr sz="2000" dirty="0">
              <a:solidFill>
                <a:srgbClr val="4F4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83;p2">
            <a:extLst>
              <a:ext uri="{FF2B5EF4-FFF2-40B4-BE49-F238E27FC236}">
                <a16:creationId xmlns:a16="http://schemas.microsoft.com/office/drawing/2014/main" id="{173B1B05-13D5-7446-BD78-CD7922125C8A}"/>
              </a:ext>
            </a:extLst>
          </p:cNvPr>
          <p:cNvSpPr txBox="1"/>
          <p:nvPr/>
        </p:nvSpPr>
        <p:spPr>
          <a:xfrm>
            <a:off x="858835" y="1137637"/>
            <a:ext cx="7195543" cy="395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L="1503" lvl="0">
              <a:buClr>
                <a:srgbClr val="799654"/>
              </a:buClr>
              <a:buSzPts val="2000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BULLETED LIST</a:t>
            </a:r>
            <a:endParaRPr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"/>
          <p:cNvSpPr txBox="1"/>
          <p:nvPr/>
        </p:nvSpPr>
        <p:spPr>
          <a:xfrm>
            <a:off x="5197902" y="839932"/>
            <a:ext cx="3098810" cy="561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800" rIns="0" bIns="0" anchor="t" anchorCtr="0">
            <a:spAutoFit/>
          </a:bodyPr>
          <a:lstStyle/>
          <a:p>
            <a:pPr marL="5571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83047"/>
                </a:solidFill>
              </a:rPr>
              <a:t>Subtitle</a:t>
            </a:r>
            <a:endParaRPr sz="3600" b="1" i="0" dirty="0">
              <a:solidFill>
                <a:srgbClr val="3830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>
            <a:spLocks noGrp="1"/>
          </p:cNvSpPr>
          <p:nvPr>
            <p:ph type="title"/>
          </p:nvPr>
        </p:nvSpPr>
        <p:spPr>
          <a:xfrm>
            <a:off x="858838" y="441252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chemeClr val="dk1"/>
                </a:solidFill>
              </a:rPr>
              <a:t>TITLE</a:t>
            </a:r>
            <a:endParaRPr sz="17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863640" y="825942"/>
            <a:ext cx="7511614" cy="0"/>
          </a:xfrm>
          <a:custGeom>
            <a:avLst/>
            <a:gdLst/>
            <a:ahLst/>
            <a:cxnLst/>
            <a:rect l="l" t="t" r="r" b="b"/>
            <a:pathLst>
              <a:path w="17121505" h="120000" extrusionOk="0">
                <a:moveTo>
                  <a:pt x="0" y="0"/>
                </a:moveTo>
                <a:lnTo>
                  <a:pt x="17121468" y="0"/>
                </a:lnTo>
              </a:path>
            </a:pathLst>
          </a:custGeom>
          <a:noFill/>
          <a:ln w="10450" cap="flat" cmpd="sng">
            <a:solidFill>
              <a:srgbClr val="A7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858838" y="1233593"/>
            <a:ext cx="7195543" cy="395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L="1503" marR="0" lvl="0" algn="l" rtl="0">
              <a:spcAft>
                <a:spcPts val="0"/>
              </a:spcAft>
              <a:buClr>
                <a:srgbClr val="799654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endParaRPr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800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80"/>
          <p:cNvSpPr txBox="1"/>
          <p:nvPr/>
        </p:nvSpPr>
        <p:spPr>
          <a:xfrm>
            <a:off x="5388746" y="913694"/>
            <a:ext cx="3222595" cy="1197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00" rIns="0" bIns="0" anchor="t" anchorCtr="0">
            <a:spAutoFit/>
          </a:bodyPr>
          <a:lstStyle/>
          <a:p>
            <a:pPr marL="7661" marR="0" lvl="0" indent="0" algn="l" rtl="0">
              <a:lnSpc>
                <a:spcPct val="1164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34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Thank you </a:t>
            </a:r>
            <a:r>
              <a:rPr lang="en-US" sz="3334" dirty="0">
                <a:solidFill>
                  <a:srgbClr val="595959"/>
                </a:solidFill>
              </a:rPr>
              <a:t>for your attention!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19811</TotalTime>
  <Words>24</Words>
  <Application>Microsoft Macintosh PowerPoint</Application>
  <PresentationFormat>Произвольный</PresentationFormat>
  <Paragraphs>16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Презентация PowerPoint</vt:lpstr>
      <vt:lpstr>TITLE</vt:lpstr>
      <vt:lpstr>Презентация PowerPoint</vt:lpstr>
      <vt:lpstr>TITLE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clib</dc:creator>
  <cp:lastModifiedBy>admin</cp:lastModifiedBy>
  <cp:revision>155</cp:revision>
  <dcterms:created xsi:type="dcterms:W3CDTF">2021-02-27T13:59:40Z</dcterms:created>
  <dcterms:modified xsi:type="dcterms:W3CDTF">2022-08-29T12:30:13Z</dcterms:modified>
</cp:coreProperties>
</file>